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media/image5.svg" ContentType="image/svg+xml"/>
  <Override PartName="/ppt/media/image9.svg" ContentType="image/svg+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Lst>
  <p:sldSz cx="18288000" cy="10287000"/>
  <p:notesSz cx="6858000" cy="9144000"/>
  <p:embeddedFontLst>
    <p:embeddedFont>
      <p:font typeface="Agrandir" charset="1" panose="00000500000000000000"/>
      <p:regular r:id="rId65"/>
    </p:embeddedFont>
    <p:embeddedFont>
      <p:font typeface="Helvetica World" charset="1" panose="020B0500040000020004"/>
      <p:regular r:id="rId66"/>
    </p:embeddedFont>
    <p:embeddedFont>
      <p:font typeface="Times New Roman" charset="1" panose="02020603050405020304"/>
      <p:regular r:id="rId67"/>
    </p:embeddedFont>
    <p:embeddedFont>
      <p:font typeface="Noto Sans Kannada" charset="1" panose="020B0502040504020204"/>
      <p:regular r:id="rId68"/>
    </p:embeddedFont>
    <p:embeddedFont>
      <p:font typeface="Calibri (MS)" charset="1" panose="020F0502020204030204"/>
      <p:regular r:id="rId69"/>
    </p:embeddedFont>
    <p:embeddedFont>
      <p:font typeface="Cambria Bold" charset="1" panose="02040803050406030204"/>
      <p:regular r:id="rId70"/>
    </p:embeddedFont>
    <p:embeddedFont>
      <p:font typeface="Cambria" charset="1" panose="02040503050406030204"/>
      <p:regular r:id="rId71"/>
    </p:embeddedFont>
    <p:embeddedFont>
      <p:font typeface="Times New Roman MT" charset="1" panose="02030502070405020303"/>
      <p:regular r:id="rId7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presProps" Target="presProps.xml"/><Relationship Id="rId3" Type="http://schemas.openxmlformats.org/officeDocument/2006/relationships/viewProps" Target="viewProps.xml"/><Relationship Id="rId4" Type="http://schemas.openxmlformats.org/officeDocument/2006/relationships/theme" Target="theme/theme1.xml"/><Relationship Id="rId5" Type="http://schemas.openxmlformats.org/officeDocument/2006/relationships/tableStyles" Target="tableStyles.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Relationship Id="rId36" Type="http://schemas.openxmlformats.org/officeDocument/2006/relationships/slide" Target="slides/slide31.xml"/><Relationship Id="rId37" Type="http://schemas.openxmlformats.org/officeDocument/2006/relationships/slide" Target="slides/slide32.xml"/><Relationship Id="rId38" Type="http://schemas.openxmlformats.org/officeDocument/2006/relationships/slide" Target="slides/slide33.xml"/><Relationship Id="rId39" Type="http://schemas.openxmlformats.org/officeDocument/2006/relationships/slide" Target="slides/slide34.xml"/><Relationship Id="rId40" Type="http://schemas.openxmlformats.org/officeDocument/2006/relationships/slide" Target="slides/slide35.xml"/><Relationship Id="rId41" Type="http://schemas.openxmlformats.org/officeDocument/2006/relationships/slide" Target="slides/slide36.xml"/><Relationship Id="rId42" Type="http://schemas.openxmlformats.org/officeDocument/2006/relationships/slide" Target="slides/slide37.xml"/><Relationship Id="rId43" Type="http://schemas.openxmlformats.org/officeDocument/2006/relationships/slide" Target="slides/slide38.xml"/><Relationship Id="rId44" Type="http://schemas.openxmlformats.org/officeDocument/2006/relationships/slide" Target="slides/slide39.xml"/><Relationship Id="rId45" Type="http://schemas.openxmlformats.org/officeDocument/2006/relationships/slide" Target="slides/slide40.xml"/><Relationship Id="rId46" Type="http://schemas.openxmlformats.org/officeDocument/2006/relationships/slide" Target="slides/slide41.xml"/><Relationship Id="rId47" Type="http://schemas.openxmlformats.org/officeDocument/2006/relationships/slide" Target="slides/slide42.xml"/><Relationship Id="rId48" Type="http://schemas.openxmlformats.org/officeDocument/2006/relationships/slide" Target="slides/slide43.xml"/><Relationship Id="rId49" Type="http://schemas.openxmlformats.org/officeDocument/2006/relationships/slide" Target="slides/slide44.xml"/><Relationship Id="rId50" Type="http://schemas.openxmlformats.org/officeDocument/2006/relationships/slide" Target="slides/slide45.xml"/><Relationship Id="rId51" Type="http://schemas.openxmlformats.org/officeDocument/2006/relationships/slide" Target="slides/slide46.xml"/><Relationship Id="rId52" Type="http://schemas.openxmlformats.org/officeDocument/2006/relationships/slide" Target="slides/slide47.xml"/><Relationship Id="rId53" Type="http://schemas.openxmlformats.org/officeDocument/2006/relationships/slide" Target="slides/slide48.xml"/><Relationship Id="rId54" Type="http://schemas.openxmlformats.org/officeDocument/2006/relationships/slide" Target="slides/slide49.xml"/><Relationship Id="rId55" Type="http://schemas.openxmlformats.org/officeDocument/2006/relationships/slide" Target="slides/slide50.xml"/><Relationship Id="rId56" Type="http://schemas.openxmlformats.org/officeDocument/2006/relationships/slide" Target="slides/slide51.xml"/><Relationship Id="rId57" Type="http://schemas.openxmlformats.org/officeDocument/2006/relationships/slide" Target="slides/slide52.xml"/><Relationship Id="rId58" Type="http://schemas.openxmlformats.org/officeDocument/2006/relationships/slide" Target="slides/slide53.xml"/><Relationship Id="rId59" Type="http://schemas.openxmlformats.org/officeDocument/2006/relationships/slide" Target="slides/slide54.xml"/><Relationship Id="rId60" Type="http://schemas.openxmlformats.org/officeDocument/2006/relationships/slide" Target="slides/slide55.xml"/><Relationship Id="rId61" Type="http://schemas.openxmlformats.org/officeDocument/2006/relationships/slide" Target="slides/slide56.xml"/><Relationship Id="rId62" Type="http://schemas.openxmlformats.org/officeDocument/2006/relationships/slide" Target="slides/slide57.xml"/><Relationship Id="rId63" Type="http://schemas.openxmlformats.org/officeDocument/2006/relationships/slide" Target="slides/slide58.xml"/><Relationship Id="rId64" Type="http://schemas.openxmlformats.org/officeDocument/2006/relationships/slide" Target="slides/slide59.xml"/><Relationship Id="rId65" Type="http://schemas.openxmlformats.org/officeDocument/2006/relationships/font" Target="fonts/font65.fntdata"/><Relationship Id="rId66" Type="http://schemas.openxmlformats.org/officeDocument/2006/relationships/font" Target="fonts/font66.fntdata"/><Relationship Id="rId67" Type="http://schemas.openxmlformats.org/officeDocument/2006/relationships/font" Target="fonts/font67.fntdata"/><Relationship Id="rId68" Type="http://schemas.openxmlformats.org/officeDocument/2006/relationships/font" Target="fonts/font68.fntdata"/><Relationship Id="rId69" Type="http://schemas.openxmlformats.org/officeDocument/2006/relationships/font" Target="fonts/font69.fntdata"/><Relationship Id="rId70" Type="http://schemas.openxmlformats.org/officeDocument/2006/relationships/font" Target="fonts/font70.fntdata"/><Relationship Id="rId71" Type="http://schemas.openxmlformats.org/officeDocument/2006/relationships/font" Target="fonts/font71.fntdata"/><Relationship Id="rId72" Type="http://schemas.openxmlformats.org/officeDocument/2006/relationships/font" Target="fonts/font72.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 Id="rId3" Type="http://schemas.openxmlformats.org/officeDocument/2006/relationships/image" Target="../media/image5.svg"/><Relationship Id="rId4" Type="http://schemas.openxmlformats.org/officeDocument/2006/relationships/image" Target="../media/image1.jpeg"/><Relationship Id="rId5" Type="http://schemas.openxmlformats.org/officeDocument/2006/relationships/image" Target="../media/image6.png"/><Relationship Id="rId6" Type="http://schemas.openxmlformats.org/officeDocument/2006/relationships/image" Target="../media/image7.jpeg"/><Relationship Id="rId7" Type="http://schemas.openxmlformats.org/officeDocument/2006/relationships/image" Target="../media/image8.png"/><Relationship Id="rId8" Type="http://schemas.openxmlformats.org/officeDocument/2006/relationships/image" Target="../media/image9.sv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 Id="rId3" Type="http://schemas.openxmlformats.org/officeDocument/2006/relationships/image" Target="../media/image5.svg"/><Relationship Id="rId4" Type="http://schemas.openxmlformats.org/officeDocument/2006/relationships/image" Target="../media/image1.jpeg"/><Relationship Id="rId5"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 Id="rId3" Type="http://schemas.openxmlformats.org/officeDocument/2006/relationships/image" Target="../media/image5.svg"/><Relationship Id="rId4" Type="http://schemas.openxmlformats.org/officeDocument/2006/relationships/image" Target="../media/image1.jpeg"/><Relationship Id="rId5" Type="http://schemas.openxmlformats.org/officeDocument/2006/relationships/image" Target="../media/image6.png"/><Relationship Id="rId6" Type="http://schemas.openxmlformats.org/officeDocument/2006/relationships/image" Target="../media/image7.jpeg"/><Relationship Id="rId7" Type="http://schemas.openxmlformats.org/officeDocument/2006/relationships/image" Target="../media/image8.png"/><Relationship Id="rId8" Type="http://schemas.openxmlformats.org/officeDocument/2006/relationships/image" Target="../media/image9.sv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 Id="rId3" Type="http://schemas.openxmlformats.org/officeDocument/2006/relationships/image" Target="../media/image5.svg"/><Relationship Id="rId4" Type="http://schemas.openxmlformats.org/officeDocument/2006/relationships/image" Target="../media/image1.jpeg"/><Relationship Id="rId5" Type="http://schemas.openxmlformats.org/officeDocument/2006/relationships/image" Target="../media/image6.png"/><Relationship Id="rId6" Type="http://schemas.openxmlformats.org/officeDocument/2006/relationships/image" Target="../media/image7.jpeg"/><Relationship Id="rId7" Type="http://schemas.openxmlformats.org/officeDocument/2006/relationships/image" Target="../media/image8.png"/><Relationship Id="rId8" Type="http://schemas.openxmlformats.org/officeDocument/2006/relationships/image" Target="../media/image9.sv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 Id="rId3" Type="http://schemas.openxmlformats.org/officeDocument/2006/relationships/image" Target="../media/image5.svg"/><Relationship Id="rId4" Type="http://schemas.openxmlformats.org/officeDocument/2006/relationships/image" Target="../media/image1.jpeg"/><Relationship Id="rId5" Type="http://schemas.openxmlformats.org/officeDocument/2006/relationships/image" Target="../media/image6.png"/><Relationship Id="rId6" Type="http://schemas.openxmlformats.org/officeDocument/2006/relationships/image" Target="../media/image7.jpeg"/><Relationship Id="rId7" Type="http://schemas.openxmlformats.org/officeDocument/2006/relationships/image" Target="../media/image8.png"/><Relationship Id="rId8" Type="http://schemas.openxmlformats.org/officeDocument/2006/relationships/image" Target="../media/image9.sv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 Id="rId3" Type="http://schemas.openxmlformats.org/officeDocument/2006/relationships/image" Target="../media/image5.svg"/><Relationship Id="rId4" Type="http://schemas.openxmlformats.org/officeDocument/2006/relationships/image" Target="../media/image1.jpeg"/><Relationship Id="rId5" Type="http://schemas.openxmlformats.org/officeDocument/2006/relationships/image" Target="../media/image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 Id="rId3" Type="http://schemas.openxmlformats.org/officeDocument/2006/relationships/image" Target="../media/image5.svg"/><Relationship Id="rId4" Type="http://schemas.openxmlformats.org/officeDocument/2006/relationships/image" Target="../media/image1.jpeg"/><Relationship Id="rId5" Type="http://schemas.openxmlformats.org/officeDocument/2006/relationships/image" Target="../media/image6.png"/><Relationship Id="rId6" Type="http://schemas.openxmlformats.org/officeDocument/2006/relationships/image" Target="../media/image7.jpeg"/><Relationship Id="rId7" Type="http://schemas.openxmlformats.org/officeDocument/2006/relationships/image" Target="../media/image8.png"/><Relationship Id="rId8" Type="http://schemas.openxmlformats.org/officeDocument/2006/relationships/image" Target="../media/image9.sv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 Id="rId3" Type="http://schemas.openxmlformats.org/officeDocument/2006/relationships/image" Target="../media/image5.svg"/><Relationship Id="rId4" Type="http://schemas.openxmlformats.org/officeDocument/2006/relationships/image" Target="../media/image1.jpeg"/><Relationship Id="rId5" Type="http://schemas.openxmlformats.org/officeDocument/2006/relationships/image" Target="../media/image6.png"/><Relationship Id="rId6" Type="http://schemas.openxmlformats.org/officeDocument/2006/relationships/image" Target="../media/image7.jpeg"/><Relationship Id="rId7" Type="http://schemas.openxmlformats.org/officeDocument/2006/relationships/image" Target="../media/image8.png"/><Relationship Id="rId8" Type="http://schemas.openxmlformats.org/officeDocument/2006/relationships/image" Target="../media/image9.sv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 Id="rId3" Type="http://schemas.openxmlformats.org/officeDocument/2006/relationships/image" Target="../media/image5.svg"/><Relationship Id="rId4" Type="http://schemas.openxmlformats.org/officeDocument/2006/relationships/image" Target="../media/image1.jpeg"/><Relationship Id="rId5" Type="http://schemas.openxmlformats.org/officeDocument/2006/relationships/image" Target="../media/image6.png"/><Relationship Id="rId6" Type="http://schemas.openxmlformats.org/officeDocument/2006/relationships/image" Target="../media/image7.jpeg"/><Relationship Id="rId7" Type="http://schemas.openxmlformats.org/officeDocument/2006/relationships/image" Target="../media/image8.png"/><Relationship Id="rId8" Type="http://schemas.openxmlformats.org/officeDocument/2006/relationships/image" Target="../media/image9.sv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 Id="rId3" Type="http://schemas.openxmlformats.org/officeDocument/2006/relationships/image" Target="../media/image5.svg"/><Relationship Id="rId4" Type="http://schemas.openxmlformats.org/officeDocument/2006/relationships/image" Target="../media/image1.jpeg"/><Relationship Id="rId5" Type="http://schemas.openxmlformats.org/officeDocument/2006/relationships/image" Target="../media/image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jpeg"/><Relationship Id="rId3" Type="http://schemas.openxmlformats.org/officeDocument/2006/relationships/image" Target="../media/image2.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 Id="rId3" Type="http://schemas.openxmlformats.org/officeDocument/2006/relationships/image" Target="../media/image5.svg"/><Relationship Id="rId4" Type="http://schemas.openxmlformats.org/officeDocument/2006/relationships/image" Target="../media/image1.jpeg"/><Relationship Id="rId5" Type="http://schemas.openxmlformats.org/officeDocument/2006/relationships/image" Target="../media/image6.png"/><Relationship Id="rId6" Type="http://schemas.openxmlformats.org/officeDocument/2006/relationships/image" Target="../media/image7.jpeg"/><Relationship Id="rId7" Type="http://schemas.openxmlformats.org/officeDocument/2006/relationships/image" Target="../media/image8.png"/><Relationship Id="rId8" Type="http://schemas.openxmlformats.org/officeDocument/2006/relationships/image" Target="../media/image9.sv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 Id="rId3" Type="http://schemas.openxmlformats.org/officeDocument/2006/relationships/image" Target="../media/image5.svg"/><Relationship Id="rId4" Type="http://schemas.openxmlformats.org/officeDocument/2006/relationships/image" Target="../media/image1.jpeg"/><Relationship Id="rId5" Type="http://schemas.openxmlformats.org/officeDocument/2006/relationships/image" Target="../media/image6.png"/><Relationship Id="rId6" Type="http://schemas.openxmlformats.org/officeDocument/2006/relationships/image" Target="../media/image7.jpeg"/><Relationship Id="rId7" Type="http://schemas.openxmlformats.org/officeDocument/2006/relationships/image" Target="../media/image8.png"/><Relationship Id="rId8" Type="http://schemas.openxmlformats.org/officeDocument/2006/relationships/image" Target="../media/image9.sv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 Id="rId3" Type="http://schemas.openxmlformats.org/officeDocument/2006/relationships/image" Target="../media/image5.svg"/><Relationship Id="rId4" Type="http://schemas.openxmlformats.org/officeDocument/2006/relationships/image" Target="../media/image1.jpeg"/><Relationship Id="rId5" Type="http://schemas.openxmlformats.org/officeDocument/2006/relationships/image" Target="../media/image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 Id="rId3" Type="http://schemas.openxmlformats.org/officeDocument/2006/relationships/image" Target="../media/image5.svg"/><Relationship Id="rId4" Type="http://schemas.openxmlformats.org/officeDocument/2006/relationships/image" Target="../media/image1.jpeg"/><Relationship Id="rId5" Type="http://schemas.openxmlformats.org/officeDocument/2006/relationships/image" Target="../media/image6.png"/><Relationship Id="rId6" Type="http://schemas.openxmlformats.org/officeDocument/2006/relationships/image" Target="../media/image7.jpeg"/><Relationship Id="rId7" Type="http://schemas.openxmlformats.org/officeDocument/2006/relationships/image" Target="../media/image8.png"/><Relationship Id="rId8" Type="http://schemas.openxmlformats.org/officeDocument/2006/relationships/image" Target="../media/image9.sv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 Id="rId3" Type="http://schemas.openxmlformats.org/officeDocument/2006/relationships/image" Target="../media/image5.svg"/><Relationship Id="rId4" Type="http://schemas.openxmlformats.org/officeDocument/2006/relationships/image" Target="../media/image1.jpeg"/><Relationship Id="rId5" Type="http://schemas.openxmlformats.org/officeDocument/2006/relationships/image" Target="../media/image6.png"/><Relationship Id="rId6" Type="http://schemas.openxmlformats.org/officeDocument/2006/relationships/image" Target="../media/image7.jpeg"/><Relationship Id="rId7" Type="http://schemas.openxmlformats.org/officeDocument/2006/relationships/image" Target="../media/image8.png"/><Relationship Id="rId8" Type="http://schemas.openxmlformats.org/officeDocument/2006/relationships/image" Target="../media/image9.sv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 Id="rId3" Type="http://schemas.openxmlformats.org/officeDocument/2006/relationships/image" Target="../media/image5.svg"/><Relationship Id="rId4" Type="http://schemas.openxmlformats.org/officeDocument/2006/relationships/image" Target="../media/image1.jpeg"/><Relationship Id="rId5" Type="http://schemas.openxmlformats.org/officeDocument/2006/relationships/image" Target="../media/image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 Id="rId3" Type="http://schemas.openxmlformats.org/officeDocument/2006/relationships/image" Target="../media/image5.svg"/><Relationship Id="rId4" Type="http://schemas.openxmlformats.org/officeDocument/2006/relationships/image" Target="../media/image1.jpeg"/><Relationship Id="rId5" Type="http://schemas.openxmlformats.org/officeDocument/2006/relationships/image" Target="../media/image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 Id="rId3" Type="http://schemas.openxmlformats.org/officeDocument/2006/relationships/image" Target="../media/image5.svg"/><Relationship Id="rId4" Type="http://schemas.openxmlformats.org/officeDocument/2006/relationships/image" Target="../media/image1.jpeg"/><Relationship Id="rId5" Type="http://schemas.openxmlformats.org/officeDocument/2006/relationships/image" Target="../media/image6.png"/><Relationship Id="rId6" Type="http://schemas.openxmlformats.org/officeDocument/2006/relationships/image" Target="../media/image7.jpe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 Id="rId3" Type="http://schemas.openxmlformats.org/officeDocument/2006/relationships/image" Target="../media/image5.svg"/><Relationship Id="rId4" Type="http://schemas.openxmlformats.org/officeDocument/2006/relationships/image" Target="../media/image1.jpeg"/><Relationship Id="rId5" Type="http://schemas.openxmlformats.org/officeDocument/2006/relationships/image" Target="../media/image6.png"/><Relationship Id="rId6" Type="http://schemas.openxmlformats.org/officeDocument/2006/relationships/image" Target="../media/image7.jpe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 Id="rId3" Type="http://schemas.openxmlformats.org/officeDocument/2006/relationships/image" Target="../media/image5.svg"/><Relationship Id="rId4" Type="http://schemas.openxmlformats.org/officeDocument/2006/relationships/image" Target="../media/image1.jpeg"/><Relationship Id="rId5" Type="http://schemas.openxmlformats.org/officeDocument/2006/relationships/image" Target="../media/image6.png"/><Relationship Id="rId6" Type="http://schemas.openxmlformats.org/officeDocument/2006/relationships/image" Target="../media/image7.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 Id="rId3" Type="http://schemas.openxmlformats.org/officeDocument/2006/relationships/image" Target="../media/image5.svg"/><Relationship Id="rId4" Type="http://schemas.openxmlformats.org/officeDocument/2006/relationships/image" Target="../media/image1.jpeg"/><Relationship Id="rId5" Type="http://schemas.openxmlformats.org/officeDocument/2006/relationships/image" Target="../media/image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 Id="rId3" Type="http://schemas.openxmlformats.org/officeDocument/2006/relationships/image" Target="../media/image5.svg"/><Relationship Id="rId4" Type="http://schemas.openxmlformats.org/officeDocument/2006/relationships/image" Target="../media/image1.jpeg"/><Relationship Id="rId5" Type="http://schemas.openxmlformats.org/officeDocument/2006/relationships/image" Target="../media/image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 Id="rId3" Type="http://schemas.openxmlformats.org/officeDocument/2006/relationships/image" Target="../media/image5.svg"/><Relationship Id="rId4" Type="http://schemas.openxmlformats.org/officeDocument/2006/relationships/image" Target="../media/image1.jpeg"/><Relationship Id="rId5" Type="http://schemas.openxmlformats.org/officeDocument/2006/relationships/image" Target="../media/image6.png"/><Relationship Id="rId6" Type="http://schemas.openxmlformats.org/officeDocument/2006/relationships/image" Target="../media/image7.jpe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 Id="rId3" Type="http://schemas.openxmlformats.org/officeDocument/2006/relationships/image" Target="../media/image5.svg"/><Relationship Id="rId4" Type="http://schemas.openxmlformats.org/officeDocument/2006/relationships/image" Target="../media/image1.jpeg"/><Relationship Id="rId5" Type="http://schemas.openxmlformats.org/officeDocument/2006/relationships/image" Target="../media/image6.png"/><Relationship Id="rId6" Type="http://schemas.openxmlformats.org/officeDocument/2006/relationships/image" Target="../media/image7.jpe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 Id="rId3" Type="http://schemas.openxmlformats.org/officeDocument/2006/relationships/image" Target="../media/image5.svg"/><Relationship Id="rId4" Type="http://schemas.openxmlformats.org/officeDocument/2006/relationships/image" Target="../media/image1.jpeg"/><Relationship Id="rId5" Type="http://schemas.openxmlformats.org/officeDocument/2006/relationships/image" Target="../media/image6.png"/><Relationship Id="rId6" Type="http://schemas.openxmlformats.org/officeDocument/2006/relationships/image" Target="../media/image7.jpe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 Id="rId3" Type="http://schemas.openxmlformats.org/officeDocument/2006/relationships/image" Target="../media/image5.svg"/><Relationship Id="rId4" Type="http://schemas.openxmlformats.org/officeDocument/2006/relationships/image" Target="../media/image1.jpeg"/><Relationship Id="rId5" Type="http://schemas.openxmlformats.org/officeDocument/2006/relationships/image" Target="../media/image6.png"/><Relationship Id="rId6" Type="http://schemas.openxmlformats.org/officeDocument/2006/relationships/image" Target="../media/image7.jpe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 Id="rId3" Type="http://schemas.openxmlformats.org/officeDocument/2006/relationships/image" Target="../media/image5.svg"/><Relationship Id="rId4" Type="http://schemas.openxmlformats.org/officeDocument/2006/relationships/image" Target="../media/image1.jpeg"/><Relationship Id="rId5" Type="http://schemas.openxmlformats.org/officeDocument/2006/relationships/image" Target="../media/image6.png"/><Relationship Id="rId6" Type="http://schemas.openxmlformats.org/officeDocument/2006/relationships/image" Target="../media/image7.jpe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 Id="rId3" Type="http://schemas.openxmlformats.org/officeDocument/2006/relationships/image" Target="../media/image5.svg"/><Relationship Id="rId4" Type="http://schemas.openxmlformats.org/officeDocument/2006/relationships/image" Target="../media/image1.jpeg"/><Relationship Id="rId5" Type="http://schemas.openxmlformats.org/officeDocument/2006/relationships/image" Target="../media/image6.png"/><Relationship Id="rId6" Type="http://schemas.openxmlformats.org/officeDocument/2006/relationships/image" Target="../media/image7.jpe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 Id="rId3" Type="http://schemas.openxmlformats.org/officeDocument/2006/relationships/image" Target="../media/image5.svg"/><Relationship Id="rId4" Type="http://schemas.openxmlformats.org/officeDocument/2006/relationships/image" Target="../media/image1.jpeg"/><Relationship Id="rId5" Type="http://schemas.openxmlformats.org/officeDocument/2006/relationships/image" Target="../media/image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 Id="rId3" Type="http://schemas.openxmlformats.org/officeDocument/2006/relationships/image" Target="../media/image5.svg"/><Relationship Id="rId4" Type="http://schemas.openxmlformats.org/officeDocument/2006/relationships/image" Target="../media/image1.jpeg"/><Relationship Id="rId5" Type="http://schemas.openxmlformats.org/officeDocument/2006/relationships/image" Target="../media/image6.png"/><Relationship Id="rId6" Type="http://schemas.openxmlformats.org/officeDocument/2006/relationships/image" Target="../media/image7.jpeg"/><Relationship Id="rId7" Type="http://schemas.openxmlformats.org/officeDocument/2006/relationships/image" Target="../media/image8.png"/><Relationship Id="rId8" Type="http://schemas.openxmlformats.org/officeDocument/2006/relationships/image" Target="../media/image9.sv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 Id="rId3" Type="http://schemas.openxmlformats.org/officeDocument/2006/relationships/image" Target="../media/image5.svg"/><Relationship Id="rId4" Type="http://schemas.openxmlformats.org/officeDocument/2006/relationships/image" Target="../media/image1.jpeg"/><Relationship Id="rId5" Type="http://schemas.openxmlformats.org/officeDocument/2006/relationships/image" Target="../media/image6.png"/><Relationship Id="rId6" Type="http://schemas.openxmlformats.org/officeDocument/2006/relationships/image" Target="../media/image7.jpeg"/><Relationship Id="rId7" Type="http://schemas.openxmlformats.org/officeDocument/2006/relationships/image" Target="../media/image8.png"/><Relationship Id="rId8" Type="http://schemas.openxmlformats.org/officeDocument/2006/relationships/image" Target="../media/image9.sv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 Id="rId3" Type="http://schemas.openxmlformats.org/officeDocument/2006/relationships/image" Target="../media/image5.svg"/><Relationship Id="rId4" Type="http://schemas.openxmlformats.org/officeDocument/2006/relationships/image" Target="../media/image1.jpeg"/><Relationship Id="rId5" Type="http://schemas.openxmlformats.org/officeDocument/2006/relationships/image" Target="../media/image6.png"/><Relationship Id="rId6" Type="http://schemas.openxmlformats.org/officeDocument/2006/relationships/image" Target="../media/image7.jpeg"/><Relationship Id="rId7" Type="http://schemas.openxmlformats.org/officeDocument/2006/relationships/image" Target="../media/image8.png"/><Relationship Id="rId8" Type="http://schemas.openxmlformats.org/officeDocument/2006/relationships/image" Target="../media/image9.sv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 Id="rId3" Type="http://schemas.openxmlformats.org/officeDocument/2006/relationships/image" Target="../media/image5.svg"/><Relationship Id="rId4" Type="http://schemas.openxmlformats.org/officeDocument/2006/relationships/image" Target="../media/image1.jpeg"/><Relationship Id="rId5" Type="http://schemas.openxmlformats.org/officeDocument/2006/relationships/image" Target="../media/image6.png"/><Relationship Id="rId6" Type="http://schemas.openxmlformats.org/officeDocument/2006/relationships/image" Target="../media/image7.jpeg"/><Relationship Id="rId7" Type="http://schemas.openxmlformats.org/officeDocument/2006/relationships/image" Target="../media/image8.png"/><Relationship Id="rId8" Type="http://schemas.openxmlformats.org/officeDocument/2006/relationships/image" Target="../media/image9.sv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 Id="rId3" Type="http://schemas.openxmlformats.org/officeDocument/2006/relationships/image" Target="../media/image5.svg"/><Relationship Id="rId4" Type="http://schemas.openxmlformats.org/officeDocument/2006/relationships/image" Target="../media/image1.jpeg"/><Relationship Id="rId5" Type="http://schemas.openxmlformats.org/officeDocument/2006/relationships/image" Target="../media/image6.png"/><Relationship Id="rId6" Type="http://schemas.openxmlformats.org/officeDocument/2006/relationships/image" Target="../media/image7.jpeg"/><Relationship Id="rId7" Type="http://schemas.openxmlformats.org/officeDocument/2006/relationships/image" Target="../media/image8.png"/><Relationship Id="rId8" Type="http://schemas.openxmlformats.org/officeDocument/2006/relationships/image" Target="../media/image9.sv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 Id="rId3" Type="http://schemas.openxmlformats.org/officeDocument/2006/relationships/image" Target="../media/image5.svg"/><Relationship Id="rId4" Type="http://schemas.openxmlformats.org/officeDocument/2006/relationships/image" Target="../media/image1.jpeg"/><Relationship Id="rId5" Type="http://schemas.openxmlformats.org/officeDocument/2006/relationships/image" Target="../media/image6.png"/><Relationship Id="rId6" Type="http://schemas.openxmlformats.org/officeDocument/2006/relationships/image" Target="../media/image7.jpeg"/><Relationship Id="rId7" Type="http://schemas.openxmlformats.org/officeDocument/2006/relationships/image" Target="../media/image8.png"/><Relationship Id="rId8" Type="http://schemas.openxmlformats.org/officeDocument/2006/relationships/image" Target="../media/image9.sv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 Id="rId3" Type="http://schemas.openxmlformats.org/officeDocument/2006/relationships/image" Target="../media/image5.svg"/><Relationship Id="rId4" Type="http://schemas.openxmlformats.org/officeDocument/2006/relationships/image" Target="../media/image1.jpeg"/><Relationship Id="rId5" Type="http://schemas.openxmlformats.org/officeDocument/2006/relationships/image" Target="../media/image6.png"/><Relationship Id="rId6" Type="http://schemas.openxmlformats.org/officeDocument/2006/relationships/image" Target="../media/image7.jpeg"/><Relationship Id="rId7" Type="http://schemas.openxmlformats.org/officeDocument/2006/relationships/image" Target="../media/image8.png"/><Relationship Id="rId8" Type="http://schemas.openxmlformats.org/officeDocument/2006/relationships/image" Target="../media/image9.sv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 Id="rId3" Type="http://schemas.openxmlformats.org/officeDocument/2006/relationships/image" Target="../media/image5.svg"/><Relationship Id="rId4" Type="http://schemas.openxmlformats.org/officeDocument/2006/relationships/image" Target="../media/image1.jpeg"/><Relationship Id="rId5" Type="http://schemas.openxmlformats.org/officeDocument/2006/relationships/image" Target="../media/image6.png"/><Relationship Id="rId6" Type="http://schemas.openxmlformats.org/officeDocument/2006/relationships/image" Target="../media/image7.jpeg"/><Relationship Id="rId7" Type="http://schemas.openxmlformats.org/officeDocument/2006/relationships/image" Target="../media/image8.png"/><Relationship Id="rId8" Type="http://schemas.openxmlformats.org/officeDocument/2006/relationships/image" Target="../media/image9.sv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 Id="rId3" Type="http://schemas.openxmlformats.org/officeDocument/2006/relationships/image" Target="../media/image5.svg"/><Relationship Id="rId4" Type="http://schemas.openxmlformats.org/officeDocument/2006/relationships/image" Target="../media/image1.jpeg"/><Relationship Id="rId5" Type="http://schemas.openxmlformats.org/officeDocument/2006/relationships/image" Target="../media/image6.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 Id="rId3" Type="http://schemas.openxmlformats.org/officeDocument/2006/relationships/image" Target="../media/image5.svg"/><Relationship Id="rId4" Type="http://schemas.openxmlformats.org/officeDocument/2006/relationships/image" Target="../media/image1.jpeg"/><Relationship Id="rId5" Type="http://schemas.openxmlformats.org/officeDocument/2006/relationships/image" Target="../media/image6.png"/><Relationship Id="rId6" Type="http://schemas.openxmlformats.org/officeDocument/2006/relationships/image" Target="../media/image7.jpeg"/><Relationship Id="rId7" Type="http://schemas.openxmlformats.org/officeDocument/2006/relationships/image" Target="../media/image8.png"/><Relationship Id="rId8" Type="http://schemas.openxmlformats.org/officeDocument/2006/relationships/image" Target="../media/image9.sv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 Id="rId3" Type="http://schemas.openxmlformats.org/officeDocument/2006/relationships/image" Target="../media/image5.svg"/><Relationship Id="rId4" Type="http://schemas.openxmlformats.org/officeDocument/2006/relationships/image" Target="../media/image1.jpeg"/><Relationship Id="rId5" Type="http://schemas.openxmlformats.org/officeDocument/2006/relationships/image" Target="../media/image6.png"/><Relationship Id="rId6" Type="http://schemas.openxmlformats.org/officeDocument/2006/relationships/image" Target="../media/image7.jpeg"/><Relationship Id="rId7" Type="http://schemas.openxmlformats.org/officeDocument/2006/relationships/image" Target="../media/image8.png"/><Relationship Id="rId8" Type="http://schemas.openxmlformats.org/officeDocument/2006/relationships/image" Target="../media/image9.sv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 Id="rId3" Type="http://schemas.openxmlformats.org/officeDocument/2006/relationships/image" Target="../media/image5.svg"/><Relationship Id="rId4" Type="http://schemas.openxmlformats.org/officeDocument/2006/relationships/image" Target="../media/image1.jpeg"/><Relationship Id="rId5" Type="http://schemas.openxmlformats.org/officeDocument/2006/relationships/image" Target="../media/image6.png"/><Relationship Id="rId6" Type="http://schemas.openxmlformats.org/officeDocument/2006/relationships/image" Target="../media/image7.jpeg"/><Relationship Id="rId7" Type="http://schemas.openxmlformats.org/officeDocument/2006/relationships/image" Target="../media/image8.png"/><Relationship Id="rId8" Type="http://schemas.openxmlformats.org/officeDocument/2006/relationships/image" Target="../media/image9.sv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 Id="rId3" Type="http://schemas.openxmlformats.org/officeDocument/2006/relationships/image" Target="../media/image5.svg"/><Relationship Id="rId4" Type="http://schemas.openxmlformats.org/officeDocument/2006/relationships/image" Target="../media/image1.jpeg"/><Relationship Id="rId5" Type="http://schemas.openxmlformats.org/officeDocument/2006/relationships/image" Target="../media/image6.png"/><Relationship Id="rId6" Type="http://schemas.openxmlformats.org/officeDocument/2006/relationships/image" Target="../media/image7.jpeg"/><Relationship Id="rId7" Type="http://schemas.openxmlformats.org/officeDocument/2006/relationships/image" Target="../media/image8.png"/><Relationship Id="rId8" Type="http://schemas.openxmlformats.org/officeDocument/2006/relationships/image" Target="../media/image9.sv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 Id="rId3" Type="http://schemas.openxmlformats.org/officeDocument/2006/relationships/image" Target="../media/image5.svg"/><Relationship Id="rId4" Type="http://schemas.openxmlformats.org/officeDocument/2006/relationships/image" Target="../media/image1.jpeg"/><Relationship Id="rId5" Type="http://schemas.openxmlformats.org/officeDocument/2006/relationships/image" Target="../media/image6.png"/><Relationship Id="rId6" Type="http://schemas.openxmlformats.org/officeDocument/2006/relationships/image" Target="../media/image7.jpeg"/><Relationship Id="rId7" Type="http://schemas.openxmlformats.org/officeDocument/2006/relationships/image" Target="../media/image8.png"/><Relationship Id="rId8" Type="http://schemas.openxmlformats.org/officeDocument/2006/relationships/image" Target="../media/image9.sv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 Id="rId3" Type="http://schemas.openxmlformats.org/officeDocument/2006/relationships/image" Target="../media/image5.svg"/><Relationship Id="rId4" Type="http://schemas.openxmlformats.org/officeDocument/2006/relationships/image" Target="../media/image1.jpeg"/><Relationship Id="rId5" Type="http://schemas.openxmlformats.org/officeDocument/2006/relationships/image" Target="../media/image6.png"/><Relationship Id="rId6" Type="http://schemas.openxmlformats.org/officeDocument/2006/relationships/image" Target="../media/image7.jpeg"/><Relationship Id="rId7" Type="http://schemas.openxmlformats.org/officeDocument/2006/relationships/image" Target="../media/image8.png"/><Relationship Id="rId8" Type="http://schemas.openxmlformats.org/officeDocument/2006/relationships/image" Target="../media/image9.sv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 Id="rId3" Type="http://schemas.openxmlformats.org/officeDocument/2006/relationships/image" Target="../media/image5.svg"/><Relationship Id="rId4" Type="http://schemas.openxmlformats.org/officeDocument/2006/relationships/image" Target="../media/image1.jpeg"/><Relationship Id="rId5" Type="http://schemas.openxmlformats.org/officeDocument/2006/relationships/image" Target="../media/image6.png"/><Relationship Id="rId6" Type="http://schemas.openxmlformats.org/officeDocument/2006/relationships/image" Target="../media/image7.jpeg"/><Relationship Id="rId7" Type="http://schemas.openxmlformats.org/officeDocument/2006/relationships/image" Target="../media/image8.png"/><Relationship Id="rId8" Type="http://schemas.openxmlformats.org/officeDocument/2006/relationships/image" Target="../media/image9.sv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 Id="rId3" Type="http://schemas.openxmlformats.org/officeDocument/2006/relationships/image" Target="../media/image5.svg"/><Relationship Id="rId4" Type="http://schemas.openxmlformats.org/officeDocument/2006/relationships/image" Target="../media/image1.jpeg"/><Relationship Id="rId5" Type="http://schemas.openxmlformats.org/officeDocument/2006/relationships/image" Target="../media/image6.png"/><Relationship Id="rId6" Type="http://schemas.openxmlformats.org/officeDocument/2006/relationships/image" Target="../media/image7.jpeg"/><Relationship Id="rId7" Type="http://schemas.openxmlformats.org/officeDocument/2006/relationships/image" Target="../media/image8.png"/><Relationship Id="rId8" Type="http://schemas.openxmlformats.org/officeDocument/2006/relationships/image" Target="../media/image9.sv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 Id="rId3" Type="http://schemas.openxmlformats.org/officeDocument/2006/relationships/image" Target="../media/image5.svg"/><Relationship Id="rId4" Type="http://schemas.openxmlformats.org/officeDocument/2006/relationships/image" Target="../media/image1.jpeg"/><Relationship Id="rId5" Type="http://schemas.openxmlformats.org/officeDocument/2006/relationships/image" Target="../media/image6.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 Id="rId3" Type="http://schemas.openxmlformats.org/officeDocument/2006/relationships/image" Target="../media/image5.svg"/><Relationship Id="rId4" Type="http://schemas.openxmlformats.org/officeDocument/2006/relationships/image" Target="../media/image1.jpeg"/><Relationship Id="rId5" Type="http://schemas.openxmlformats.org/officeDocument/2006/relationships/image" Target="../media/image6.png"/><Relationship Id="rId6" Type="http://schemas.openxmlformats.org/officeDocument/2006/relationships/image" Target="../media/image7.jpeg"/><Relationship Id="rId7" Type="http://schemas.openxmlformats.org/officeDocument/2006/relationships/image" Target="../media/image8.png"/><Relationship Id="rId8" Type="http://schemas.openxmlformats.org/officeDocument/2006/relationships/image" Target="../media/image9.sv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 Id="rId3" Type="http://schemas.openxmlformats.org/officeDocument/2006/relationships/image" Target="../media/image5.svg"/><Relationship Id="rId4" Type="http://schemas.openxmlformats.org/officeDocument/2006/relationships/image" Target="../media/image1.jpeg"/><Relationship Id="rId5" Type="http://schemas.openxmlformats.org/officeDocument/2006/relationships/image" Target="../media/image6.png"/><Relationship Id="rId6" Type="http://schemas.openxmlformats.org/officeDocument/2006/relationships/image" Target="../media/image7.jpeg"/><Relationship Id="rId7" Type="http://schemas.openxmlformats.org/officeDocument/2006/relationships/image" Target="../media/image8.png"/><Relationship Id="rId8" Type="http://schemas.openxmlformats.org/officeDocument/2006/relationships/image" Target="../media/image9.sv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 Id="rId3" Type="http://schemas.openxmlformats.org/officeDocument/2006/relationships/image" Target="../media/image5.svg"/><Relationship Id="rId4" Type="http://schemas.openxmlformats.org/officeDocument/2006/relationships/image" Target="../media/image1.jpeg"/><Relationship Id="rId5" Type="http://schemas.openxmlformats.org/officeDocument/2006/relationships/image" Target="../media/image6.png"/><Relationship Id="rId6" Type="http://schemas.openxmlformats.org/officeDocument/2006/relationships/image" Target="../media/image7.jpeg"/><Relationship Id="rId7" Type="http://schemas.openxmlformats.org/officeDocument/2006/relationships/image" Target="../media/image8.png"/><Relationship Id="rId8" Type="http://schemas.openxmlformats.org/officeDocument/2006/relationships/image" Target="../media/image9.sv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 Id="rId3" Type="http://schemas.openxmlformats.org/officeDocument/2006/relationships/image" Target="../media/image5.svg"/><Relationship Id="rId4" Type="http://schemas.openxmlformats.org/officeDocument/2006/relationships/image" Target="../media/image1.jpeg"/><Relationship Id="rId5" Type="http://schemas.openxmlformats.org/officeDocument/2006/relationships/image" Target="../media/image6.png"/><Relationship Id="rId6" Type="http://schemas.openxmlformats.org/officeDocument/2006/relationships/image" Target="../media/image7.jpeg"/><Relationship Id="rId7" Type="http://schemas.openxmlformats.org/officeDocument/2006/relationships/image" Target="../media/image8.png"/><Relationship Id="rId8" Type="http://schemas.openxmlformats.org/officeDocument/2006/relationships/image" Target="../media/image9.sv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jpeg"/><Relationship Id="rId3" Type="http://schemas.openxmlformats.org/officeDocument/2006/relationships/image" Target="../media/image2.png"/><Relationship Id="rId4" Type="http://schemas.openxmlformats.org/officeDocument/2006/relationships/image" Target="../media/image3.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 Id="rId3" Type="http://schemas.openxmlformats.org/officeDocument/2006/relationships/image" Target="../media/image5.svg"/><Relationship Id="rId4" Type="http://schemas.openxmlformats.org/officeDocument/2006/relationships/image" Target="../media/image1.jpeg"/><Relationship Id="rId5"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 Id="rId3" Type="http://schemas.openxmlformats.org/officeDocument/2006/relationships/image" Target="../media/image5.svg"/><Relationship Id="rId4" Type="http://schemas.openxmlformats.org/officeDocument/2006/relationships/image" Target="../media/image1.jpeg"/><Relationship Id="rId5" Type="http://schemas.openxmlformats.org/officeDocument/2006/relationships/image" Target="../media/image6.png"/><Relationship Id="rId6" Type="http://schemas.openxmlformats.org/officeDocument/2006/relationships/image" Target="../media/image7.jpeg"/><Relationship Id="rId7" Type="http://schemas.openxmlformats.org/officeDocument/2006/relationships/image" Target="../media/image8.png"/><Relationship Id="rId8" Type="http://schemas.openxmlformats.org/officeDocument/2006/relationships/image" Target="../media/image9.sv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 Id="rId3" Type="http://schemas.openxmlformats.org/officeDocument/2006/relationships/image" Target="../media/image5.svg"/><Relationship Id="rId4" Type="http://schemas.openxmlformats.org/officeDocument/2006/relationships/image" Target="../media/image1.jpeg"/><Relationship Id="rId5"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 Id="rId3" Type="http://schemas.openxmlformats.org/officeDocument/2006/relationships/image" Target="../media/image5.svg"/><Relationship Id="rId4" Type="http://schemas.openxmlformats.org/officeDocument/2006/relationships/image" Target="../media/image1.jpeg"/><Relationship Id="rId5" Type="http://schemas.openxmlformats.org/officeDocument/2006/relationships/image" Target="../media/image6.png"/><Relationship Id="rId6" Type="http://schemas.openxmlformats.org/officeDocument/2006/relationships/image" Target="../media/image7.jpeg"/><Relationship Id="rId7" Type="http://schemas.openxmlformats.org/officeDocument/2006/relationships/image" Target="../media/image8.png"/><Relationship Id="rId8" Type="http://schemas.openxmlformats.org/officeDocument/2006/relationships/image" Target="../media/image9.sv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 Id="rId3" Type="http://schemas.openxmlformats.org/officeDocument/2006/relationships/image" Target="../media/image5.svg"/><Relationship Id="rId4" Type="http://schemas.openxmlformats.org/officeDocument/2006/relationships/image" Target="../media/image1.jpeg"/><Relationship Id="rId5" Type="http://schemas.openxmlformats.org/officeDocument/2006/relationships/image" Target="../media/image6.png"/><Relationship Id="rId6" Type="http://schemas.openxmlformats.org/officeDocument/2006/relationships/image" Target="../media/image7.jpeg"/><Relationship Id="rId7" Type="http://schemas.openxmlformats.org/officeDocument/2006/relationships/image" Target="../media/image8.png"/><Relationship Id="rId8" Type="http://schemas.openxmlformats.org/officeDocument/2006/relationships/image" Target="../media/image9.svg"/></Relationships>
</file>

<file path=ppt/slides/slide1.xml><?xml version="1.0" encoding="utf-8"?>
<p:sld xmlns:p="http://schemas.openxmlformats.org/presentationml/2006/main" xmlns:a="http://schemas.openxmlformats.org/drawingml/2006/main">
  <p:cSld>
    <p:bg>
      <p:bgPr>
        <a:solidFill>
          <a:srgbClr val="000000"/>
        </a:solidFill>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98976" y="-1112126"/>
            <a:ext cx="5448219" cy="5016902"/>
          </a:xfrm>
          <a:custGeom>
            <a:avLst/>
            <a:gdLst/>
            <a:ahLst/>
            <a:cxnLst/>
            <a:rect r="r" b="b" t="t" l="l"/>
            <a:pathLst>
              <a:path h="5016902" w="5448219">
                <a:moveTo>
                  <a:pt x="0" y="0"/>
                </a:moveTo>
                <a:lnTo>
                  <a:pt x="5448219" y="0"/>
                </a:lnTo>
                <a:lnTo>
                  <a:pt x="5448219" y="5016902"/>
                </a:lnTo>
                <a:lnTo>
                  <a:pt x="0" y="5016902"/>
                </a:lnTo>
                <a:lnTo>
                  <a:pt x="0" y="0"/>
                </a:lnTo>
                <a:close/>
              </a:path>
            </a:pathLst>
          </a:custGeom>
          <a:blipFill>
            <a:blip r:embed="rId2">
              <a:alphaModFix amt="48000"/>
              <a:extLst>
                <a:ext uri="{96DAC541-7B7A-43D3-8B79-37D633B846F1}">
                  <asvg:svgBlip xmlns:asvg="http://schemas.microsoft.com/office/drawing/2016/SVG/main" r:embed="rId3"/>
                </a:ext>
              </a:extLst>
            </a:blip>
            <a:stretch>
              <a:fillRect l="0" t="-216" r="0" b="-216"/>
            </a:stretch>
          </a:blipFill>
        </p:spPr>
        <p:txBody>
          <a:bodyPr/>
          <a:p/>
        </p:txBody>
      </p:sp>
      <p:grpSp>
        <p:nvGrpSpPr>
          <p:cNvPr name="Group 3" id="3"/>
          <p:cNvGrpSpPr/>
          <p:nvPr/>
        </p:nvGrpSpPr>
        <p:grpSpPr>
          <a:xfrm rot="0">
            <a:off x="-176066" y="-3525521"/>
            <a:ext cx="18640140" cy="18640140"/>
            <a:chOff x="0" y="0"/>
            <a:chExt cx="24853519" cy="24853519"/>
          </a:xfrm>
        </p:grpSpPr>
        <p:sp>
          <p:nvSpPr>
            <p:cNvPr name="Freeform 4" id="4"/>
            <p:cNvSpPr/>
            <p:nvPr/>
          </p:nvSpPr>
          <p:spPr>
            <a:xfrm flipH="false" flipV="false" rot="0">
              <a:off x="0" y="0"/>
              <a:ext cx="24853519" cy="24853519"/>
            </a:xfrm>
            <a:custGeom>
              <a:avLst/>
              <a:gdLst/>
              <a:ahLst/>
              <a:cxnLst/>
              <a:rect r="r" b="b" t="t" l="l"/>
              <a:pathLst>
                <a:path h="24853519" w="24853519">
                  <a:moveTo>
                    <a:pt x="0" y="0"/>
                  </a:moveTo>
                  <a:lnTo>
                    <a:pt x="24853519" y="0"/>
                  </a:lnTo>
                  <a:lnTo>
                    <a:pt x="24853519" y="24853519"/>
                  </a:lnTo>
                  <a:lnTo>
                    <a:pt x="0" y="24853519"/>
                  </a:lnTo>
                  <a:lnTo>
                    <a:pt x="0" y="0"/>
                  </a:lnTo>
                  <a:close/>
                </a:path>
              </a:pathLst>
            </a:custGeom>
            <a:blipFill>
              <a:blip r:embed="rId4">
                <a:alphaModFix amt="68000"/>
              </a:blip>
              <a:stretch>
                <a:fillRect l="0" t="0" r="0" b="0"/>
              </a:stretch>
            </a:blipFill>
          </p:spPr>
        </p:sp>
      </p:grpSp>
      <p:grpSp>
        <p:nvGrpSpPr>
          <p:cNvPr name="Group 5" id="5"/>
          <p:cNvGrpSpPr/>
          <p:nvPr/>
        </p:nvGrpSpPr>
        <p:grpSpPr>
          <a:xfrm rot="0">
            <a:off x="13236334" y="0"/>
            <a:ext cx="5227701" cy="4517612"/>
            <a:chOff x="0" y="0"/>
            <a:chExt cx="6970268" cy="6023483"/>
          </a:xfrm>
        </p:grpSpPr>
        <p:sp>
          <p:nvSpPr>
            <p:cNvPr name="Freeform 6" id="6"/>
            <p:cNvSpPr/>
            <p:nvPr/>
          </p:nvSpPr>
          <p:spPr>
            <a:xfrm flipH="false" flipV="false" rot="0">
              <a:off x="0" y="0"/>
              <a:ext cx="6970268" cy="6023483"/>
            </a:xfrm>
            <a:custGeom>
              <a:avLst/>
              <a:gdLst/>
              <a:ahLst/>
              <a:cxnLst/>
              <a:rect r="r" b="b" t="t" l="l"/>
              <a:pathLst>
                <a:path h="6023483" w="6970268">
                  <a:moveTo>
                    <a:pt x="0" y="0"/>
                  </a:moveTo>
                  <a:lnTo>
                    <a:pt x="6970268" y="0"/>
                  </a:lnTo>
                  <a:lnTo>
                    <a:pt x="6970268" y="6023483"/>
                  </a:lnTo>
                  <a:lnTo>
                    <a:pt x="0" y="6023483"/>
                  </a:lnTo>
                  <a:lnTo>
                    <a:pt x="0" y="0"/>
                  </a:lnTo>
                  <a:close/>
                </a:path>
              </a:pathLst>
            </a:custGeom>
            <a:blipFill>
              <a:blip r:embed="rId5">
                <a:alphaModFix amt="62000"/>
              </a:blip>
              <a:stretch>
                <a:fillRect l="0" t="-50" r="0" b="-50"/>
              </a:stretch>
            </a:blipFill>
          </p:spPr>
        </p:sp>
      </p:grpSp>
      <p:grpSp>
        <p:nvGrpSpPr>
          <p:cNvPr name="Group 7" id="7"/>
          <p:cNvGrpSpPr/>
          <p:nvPr/>
        </p:nvGrpSpPr>
        <p:grpSpPr>
          <a:xfrm rot="0">
            <a:off x="-176066" y="7052411"/>
            <a:ext cx="4008787" cy="3464243"/>
            <a:chOff x="0" y="0"/>
            <a:chExt cx="5345049" cy="4618990"/>
          </a:xfrm>
        </p:grpSpPr>
        <p:sp>
          <p:nvSpPr>
            <p:cNvPr name="Freeform 8" id="8"/>
            <p:cNvSpPr/>
            <p:nvPr/>
          </p:nvSpPr>
          <p:spPr>
            <a:xfrm flipH="true" flipV="true" rot="0">
              <a:off x="0" y="0"/>
              <a:ext cx="5345049" cy="4618990"/>
            </a:xfrm>
            <a:custGeom>
              <a:avLst/>
              <a:gdLst/>
              <a:ahLst/>
              <a:cxnLst/>
              <a:rect r="r" b="b" t="t" l="l"/>
              <a:pathLst>
                <a:path h="4618990" w="5345049">
                  <a:moveTo>
                    <a:pt x="5345049" y="4618990"/>
                  </a:moveTo>
                  <a:lnTo>
                    <a:pt x="0" y="4618990"/>
                  </a:lnTo>
                  <a:lnTo>
                    <a:pt x="0" y="0"/>
                  </a:lnTo>
                  <a:lnTo>
                    <a:pt x="5345049" y="0"/>
                  </a:lnTo>
                  <a:lnTo>
                    <a:pt x="5345049" y="4618990"/>
                  </a:lnTo>
                  <a:close/>
                </a:path>
              </a:pathLst>
            </a:custGeom>
            <a:blipFill>
              <a:blip r:embed="rId5">
                <a:alphaModFix amt="62000"/>
              </a:blip>
              <a:stretch>
                <a:fillRect l="0" t="-51" r="0" b="-51"/>
              </a:stretch>
            </a:blipFill>
          </p:spPr>
        </p:sp>
      </p:grpSp>
      <p:sp>
        <p:nvSpPr>
          <p:cNvPr name="Freeform 9" id="9"/>
          <p:cNvSpPr/>
          <p:nvPr/>
        </p:nvSpPr>
        <p:spPr>
          <a:xfrm flipH="true" flipV="true" rot="0">
            <a:off x="14535190" y="7778549"/>
            <a:ext cx="5448219" cy="5016902"/>
          </a:xfrm>
          <a:custGeom>
            <a:avLst/>
            <a:gdLst/>
            <a:ahLst/>
            <a:cxnLst/>
            <a:rect r="r" b="b" t="t" l="l"/>
            <a:pathLst>
              <a:path h="5016902" w="5448219">
                <a:moveTo>
                  <a:pt x="5448219" y="5016902"/>
                </a:moveTo>
                <a:lnTo>
                  <a:pt x="0" y="5016902"/>
                </a:lnTo>
                <a:lnTo>
                  <a:pt x="0" y="0"/>
                </a:lnTo>
                <a:lnTo>
                  <a:pt x="5448219" y="0"/>
                </a:lnTo>
                <a:lnTo>
                  <a:pt x="5448219" y="5016902"/>
                </a:lnTo>
                <a:close/>
              </a:path>
            </a:pathLst>
          </a:custGeom>
          <a:blipFill>
            <a:blip r:embed="rId2">
              <a:alphaModFix amt="19999"/>
              <a:extLst>
                <a:ext uri="{96DAC541-7B7A-43D3-8B79-37D633B846F1}">
                  <asvg:svgBlip xmlns:asvg="http://schemas.microsoft.com/office/drawing/2016/SVG/main" r:embed="rId3"/>
                </a:ext>
              </a:extLst>
            </a:blip>
            <a:stretch>
              <a:fillRect l="0" t="-216" r="0" b="-216"/>
            </a:stretch>
          </a:blipFill>
        </p:spPr>
        <p:txBody>
          <a:bodyPr/>
          <a:p/>
        </p:txBody>
      </p:sp>
      <p:grpSp>
        <p:nvGrpSpPr>
          <p:cNvPr name="Group 10" id="10"/>
          <p:cNvGrpSpPr/>
          <p:nvPr/>
        </p:nvGrpSpPr>
        <p:grpSpPr>
          <a:xfrm rot="0">
            <a:off x="185327" y="173069"/>
            <a:ext cx="17920906" cy="9976104"/>
            <a:chOff x="0" y="0"/>
            <a:chExt cx="23894542" cy="13301472"/>
          </a:xfrm>
        </p:grpSpPr>
        <p:sp>
          <p:nvSpPr>
            <p:cNvPr name="Freeform 11" id="11"/>
            <p:cNvSpPr/>
            <p:nvPr/>
          </p:nvSpPr>
          <p:spPr>
            <a:xfrm flipH="false" flipV="false" rot="0">
              <a:off x="0" y="0"/>
              <a:ext cx="23894542" cy="13301472"/>
            </a:xfrm>
            <a:custGeom>
              <a:avLst/>
              <a:gdLst/>
              <a:ahLst/>
              <a:cxnLst/>
              <a:rect r="r" b="b" t="t" l="l"/>
              <a:pathLst>
                <a:path h="13301472" w="23894542">
                  <a:moveTo>
                    <a:pt x="0" y="0"/>
                  </a:moveTo>
                  <a:lnTo>
                    <a:pt x="23894542" y="0"/>
                  </a:lnTo>
                  <a:lnTo>
                    <a:pt x="23894542" y="13301472"/>
                  </a:lnTo>
                  <a:lnTo>
                    <a:pt x="0" y="13301472"/>
                  </a:lnTo>
                  <a:lnTo>
                    <a:pt x="0" y="0"/>
                  </a:lnTo>
                  <a:close/>
                </a:path>
              </a:pathLst>
            </a:custGeom>
            <a:blipFill>
              <a:blip r:embed="rId6"/>
              <a:stretch>
                <a:fillRect l="0" t="-9879" r="0" b="-9879"/>
              </a:stretch>
            </a:blipFill>
          </p:spPr>
        </p:sp>
      </p:grpSp>
      <p:sp>
        <p:nvSpPr>
          <p:cNvPr name="Freeform 12" id="12"/>
          <p:cNvSpPr/>
          <p:nvPr/>
        </p:nvSpPr>
        <p:spPr>
          <a:xfrm flipH="false" flipV="false" rot="0">
            <a:off x="0" y="-144661"/>
            <a:ext cx="18288000" cy="1929259"/>
          </a:xfrm>
          <a:custGeom>
            <a:avLst/>
            <a:gdLst/>
            <a:ahLst/>
            <a:cxnLst/>
            <a:rect r="r" b="b" t="t" l="l"/>
            <a:pathLst>
              <a:path h="1929259" w="18288000">
                <a:moveTo>
                  <a:pt x="0" y="0"/>
                </a:moveTo>
                <a:lnTo>
                  <a:pt x="18288000" y="0"/>
                </a:lnTo>
                <a:lnTo>
                  <a:pt x="18288000" y="1929259"/>
                </a:lnTo>
                <a:lnTo>
                  <a:pt x="0" y="192925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txBody>
          <a:bodyPr/>
          <a:p/>
        </p:txBody>
      </p:sp>
      <p:sp>
        <p:nvSpPr>
          <p:cNvPr name="TextBox 13" id="13"/>
          <p:cNvSpPr txBox="true"/>
          <p:nvPr/>
        </p:nvSpPr>
        <p:spPr>
          <a:xfrm rot="0">
            <a:off x="474975" y="2431403"/>
            <a:ext cx="17338050" cy="3476625"/>
          </a:xfrm>
          <a:prstGeom prst="rect">
            <a:avLst/>
          </a:prstGeom>
        </p:spPr>
        <p:txBody>
          <a:bodyPr anchor="t" rtlCol="false" tIns="0" lIns="0" bIns="0" rIns="0">
            <a:spAutoFit/>
          </a:bodyPr>
          <a:lstStyle/>
          <a:p>
            <a:pPr algn="l">
              <a:lnSpc>
                <a:spcPts val="9000"/>
              </a:lnSpc>
            </a:pPr>
            <a:r>
              <a:rPr lang="en-US" sz="7500">
                <a:solidFill>
                  <a:srgbClr val="000000"/>
                </a:solidFill>
                <a:latin typeface="Times New Roman"/>
                <a:ea typeface="Times New Roman"/>
                <a:cs typeface="Times New Roman"/>
                <a:sym typeface="Times New Roman"/>
              </a:rPr>
              <a:t>6.</a:t>
            </a:r>
            <a:r>
              <a:rPr lang="en-US" sz="7500">
                <a:solidFill>
                  <a:srgbClr val="000000"/>
                </a:solidFill>
                <a:latin typeface="Times New Roman"/>
                <a:ea typeface="Times New Roman"/>
                <a:cs typeface="Times New Roman"/>
                <a:sym typeface="Times New Roman"/>
              </a:rPr>
              <a:t> It rises at one end of the heavens and runs its circuit to the other; n</a:t>
            </a:r>
            <a:r>
              <a:rPr lang="en-US" sz="7500">
                <a:solidFill>
                  <a:srgbClr val="000000"/>
                </a:solidFill>
                <a:latin typeface="Times New Roman"/>
                <a:ea typeface="Times New Roman"/>
                <a:cs typeface="Times New Roman"/>
                <a:sym typeface="Times New Roman"/>
              </a:rPr>
              <a:t>othing is deprived of its warmth.</a:t>
            </a:r>
          </a:p>
        </p:txBody>
      </p:sp>
      <p:sp>
        <p:nvSpPr>
          <p:cNvPr name="TextBox 14" id="14"/>
          <p:cNvSpPr txBox="true"/>
          <p:nvPr/>
        </p:nvSpPr>
        <p:spPr>
          <a:xfrm rot="0">
            <a:off x="1828327" y="550292"/>
            <a:ext cx="15005203" cy="784352"/>
          </a:xfrm>
          <a:prstGeom prst="rect">
            <a:avLst/>
          </a:prstGeom>
        </p:spPr>
        <p:txBody>
          <a:bodyPr anchor="t" rtlCol="false" tIns="0" lIns="0" bIns="0" rIns="0">
            <a:spAutoFit/>
          </a:bodyPr>
          <a:lstStyle/>
          <a:p>
            <a:pPr algn="ctr">
              <a:lnSpc>
                <a:spcPts val="5598"/>
              </a:lnSpc>
            </a:pPr>
            <a:r>
              <a:rPr lang="en-US" sz="6000">
                <a:solidFill>
                  <a:srgbClr val="000000"/>
                </a:solidFill>
                <a:latin typeface="Times New Roman"/>
                <a:ea typeface="Times New Roman"/>
                <a:cs typeface="Times New Roman"/>
                <a:sym typeface="Times New Roman"/>
              </a:rPr>
              <a:t> Psalm 19:1-6 | ಸ್ತೋತ್ರಗೀತೆ ೧೯:೧-೬</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98976" y="-1112126"/>
            <a:ext cx="5448219" cy="5016902"/>
          </a:xfrm>
          <a:custGeom>
            <a:avLst/>
            <a:gdLst/>
            <a:ahLst/>
            <a:cxnLst/>
            <a:rect r="r" b="b" t="t" l="l"/>
            <a:pathLst>
              <a:path h="5016902" w="5448219">
                <a:moveTo>
                  <a:pt x="0" y="0"/>
                </a:moveTo>
                <a:lnTo>
                  <a:pt x="5448219" y="0"/>
                </a:lnTo>
                <a:lnTo>
                  <a:pt x="5448219" y="5016902"/>
                </a:lnTo>
                <a:lnTo>
                  <a:pt x="0" y="5016902"/>
                </a:lnTo>
                <a:lnTo>
                  <a:pt x="0" y="0"/>
                </a:lnTo>
                <a:close/>
              </a:path>
            </a:pathLst>
          </a:custGeom>
          <a:blipFill>
            <a:blip r:embed="rId2">
              <a:alphaModFix amt="48000"/>
              <a:extLst>
                <a:ext uri="{96DAC541-7B7A-43D3-8B79-37D633B846F1}">
                  <asvg:svgBlip xmlns:asvg="http://schemas.microsoft.com/office/drawing/2016/SVG/main" r:embed="rId3"/>
                </a:ext>
              </a:extLst>
            </a:blip>
            <a:stretch>
              <a:fillRect l="0" t="-216" r="0" b="-216"/>
            </a:stretch>
          </a:blipFill>
        </p:spPr>
        <p:txBody>
          <a:bodyPr/>
          <a:p/>
        </p:txBody>
      </p:sp>
      <p:grpSp>
        <p:nvGrpSpPr>
          <p:cNvPr name="Group 3" id="3"/>
          <p:cNvGrpSpPr/>
          <p:nvPr/>
        </p:nvGrpSpPr>
        <p:grpSpPr>
          <a:xfrm rot="0">
            <a:off x="-176066" y="-3525521"/>
            <a:ext cx="18640140" cy="18640140"/>
            <a:chOff x="0" y="0"/>
            <a:chExt cx="24853519" cy="24853519"/>
          </a:xfrm>
        </p:grpSpPr>
        <p:sp>
          <p:nvSpPr>
            <p:cNvPr name="Freeform 4" id="4"/>
            <p:cNvSpPr/>
            <p:nvPr/>
          </p:nvSpPr>
          <p:spPr>
            <a:xfrm flipH="false" flipV="false" rot="0">
              <a:off x="0" y="0"/>
              <a:ext cx="24853519" cy="24853519"/>
            </a:xfrm>
            <a:custGeom>
              <a:avLst/>
              <a:gdLst/>
              <a:ahLst/>
              <a:cxnLst/>
              <a:rect r="r" b="b" t="t" l="l"/>
              <a:pathLst>
                <a:path h="24853519" w="24853519">
                  <a:moveTo>
                    <a:pt x="0" y="0"/>
                  </a:moveTo>
                  <a:lnTo>
                    <a:pt x="24853519" y="0"/>
                  </a:lnTo>
                  <a:lnTo>
                    <a:pt x="24853519" y="24853519"/>
                  </a:lnTo>
                  <a:lnTo>
                    <a:pt x="0" y="24853519"/>
                  </a:lnTo>
                  <a:lnTo>
                    <a:pt x="0" y="0"/>
                  </a:lnTo>
                  <a:close/>
                </a:path>
              </a:pathLst>
            </a:custGeom>
            <a:blipFill>
              <a:blip r:embed="rId4">
                <a:alphaModFix amt="68000"/>
              </a:blip>
              <a:stretch>
                <a:fillRect l="0" t="0" r="0" b="0"/>
              </a:stretch>
            </a:blipFill>
          </p:spPr>
        </p:sp>
      </p:grpSp>
      <p:grpSp>
        <p:nvGrpSpPr>
          <p:cNvPr name="Group 5" id="5"/>
          <p:cNvGrpSpPr/>
          <p:nvPr/>
        </p:nvGrpSpPr>
        <p:grpSpPr>
          <a:xfrm rot="0">
            <a:off x="13060268" y="0"/>
            <a:ext cx="5227701" cy="4517612"/>
            <a:chOff x="0" y="0"/>
            <a:chExt cx="6970268" cy="6023483"/>
          </a:xfrm>
        </p:grpSpPr>
        <p:sp>
          <p:nvSpPr>
            <p:cNvPr name="Freeform 6" id="6"/>
            <p:cNvSpPr/>
            <p:nvPr/>
          </p:nvSpPr>
          <p:spPr>
            <a:xfrm flipH="false" flipV="false" rot="0">
              <a:off x="0" y="0"/>
              <a:ext cx="6970268" cy="6023483"/>
            </a:xfrm>
            <a:custGeom>
              <a:avLst/>
              <a:gdLst/>
              <a:ahLst/>
              <a:cxnLst/>
              <a:rect r="r" b="b" t="t" l="l"/>
              <a:pathLst>
                <a:path h="6023483" w="6970268">
                  <a:moveTo>
                    <a:pt x="0" y="0"/>
                  </a:moveTo>
                  <a:lnTo>
                    <a:pt x="6970268" y="0"/>
                  </a:lnTo>
                  <a:lnTo>
                    <a:pt x="6970268" y="6023483"/>
                  </a:lnTo>
                  <a:lnTo>
                    <a:pt x="0" y="6023483"/>
                  </a:lnTo>
                  <a:lnTo>
                    <a:pt x="0" y="0"/>
                  </a:lnTo>
                  <a:close/>
                </a:path>
              </a:pathLst>
            </a:custGeom>
            <a:blipFill>
              <a:blip r:embed="rId5">
                <a:alphaModFix amt="62000"/>
              </a:blip>
              <a:stretch>
                <a:fillRect l="0" t="-50" r="0" b="-50"/>
              </a:stretch>
            </a:blipFill>
          </p:spPr>
        </p:sp>
      </p:grpSp>
      <p:grpSp>
        <p:nvGrpSpPr>
          <p:cNvPr name="Group 7" id="7"/>
          <p:cNvGrpSpPr/>
          <p:nvPr/>
        </p:nvGrpSpPr>
        <p:grpSpPr>
          <a:xfrm rot="0">
            <a:off x="-176066" y="5999066"/>
            <a:ext cx="5227701" cy="4517612"/>
            <a:chOff x="0" y="0"/>
            <a:chExt cx="6970268" cy="6023483"/>
          </a:xfrm>
        </p:grpSpPr>
        <p:sp>
          <p:nvSpPr>
            <p:cNvPr name="Freeform 8" id="8"/>
            <p:cNvSpPr/>
            <p:nvPr/>
          </p:nvSpPr>
          <p:spPr>
            <a:xfrm flipH="true" flipV="true" rot="0">
              <a:off x="0" y="0"/>
              <a:ext cx="6970268" cy="6023483"/>
            </a:xfrm>
            <a:custGeom>
              <a:avLst/>
              <a:gdLst/>
              <a:ahLst/>
              <a:cxnLst/>
              <a:rect r="r" b="b" t="t" l="l"/>
              <a:pathLst>
                <a:path h="6023483" w="6970268">
                  <a:moveTo>
                    <a:pt x="6970268" y="6023483"/>
                  </a:moveTo>
                  <a:lnTo>
                    <a:pt x="0" y="6023483"/>
                  </a:lnTo>
                  <a:lnTo>
                    <a:pt x="0" y="0"/>
                  </a:lnTo>
                  <a:lnTo>
                    <a:pt x="6970268" y="0"/>
                  </a:lnTo>
                  <a:lnTo>
                    <a:pt x="6970268" y="6023483"/>
                  </a:lnTo>
                  <a:close/>
                </a:path>
              </a:pathLst>
            </a:custGeom>
            <a:blipFill>
              <a:blip r:embed="rId5">
                <a:alphaModFix amt="62000"/>
              </a:blip>
              <a:stretch>
                <a:fillRect l="0" t="-50" r="0" b="-50"/>
              </a:stretch>
            </a:blipFill>
          </p:spPr>
        </p:sp>
      </p:grpSp>
      <p:sp>
        <p:nvSpPr>
          <p:cNvPr name="Freeform 9" id="9"/>
          <p:cNvSpPr/>
          <p:nvPr/>
        </p:nvSpPr>
        <p:spPr>
          <a:xfrm flipH="true" flipV="true" rot="0">
            <a:off x="14535190" y="7778549"/>
            <a:ext cx="5448219" cy="5016902"/>
          </a:xfrm>
          <a:custGeom>
            <a:avLst/>
            <a:gdLst/>
            <a:ahLst/>
            <a:cxnLst/>
            <a:rect r="r" b="b" t="t" l="l"/>
            <a:pathLst>
              <a:path h="5016902" w="5448219">
                <a:moveTo>
                  <a:pt x="5448219" y="5016902"/>
                </a:moveTo>
                <a:lnTo>
                  <a:pt x="0" y="5016902"/>
                </a:lnTo>
                <a:lnTo>
                  <a:pt x="0" y="0"/>
                </a:lnTo>
                <a:lnTo>
                  <a:pt x="5448219" y="0"/>
                </a:lnTo>
                <a:lnTo>
                  <a:pt x="5448219" y="5016902"/>
                </a:lnTo>
                <a:close/>
              </a:path>
            </a:pathLst>
          </a:custGeom>
          <a:blipFill>
            <a:blip r:embed="rId2">
              <a:alphaModFix amt="19999"/>
              <a:extLst>
                <a:ext uri="{96DAC541-7B7A-43D3-8B79-37D633B846F1}">
                  <asvg:svgBlip xmlns:asvg="http://schemas.microsoft.com/office/drawing/2016/SVG/main" r:embed="rId3"/>
                </a:ext>
              </a:extLst>
            </a:blip>
            <a:stretch>
              <a:fillRect l="0" t="-216" r="0" b="-216"/>
            </a:stretch>
          </a:blipFill>
        </p:spPr>
        <p:txBody>
          <a:bodyPr/>
          <a:p/>
        </p:txBody>
      </p:sp>
      <p:sp>
        <p:nvSpPr>
          <p:cNvPr name="TextBox 10" id="10"/>
          <p:cNvSpPr txBox="true"/>
          <p:nvPr/>
        </p:nvSpPr>
        <p:spPr>
          <a:xfrm rot="0">
            <a:off x="1829810" y="1251744"/>
            <a:ext cx="15429489" cy="6821488"/>
          </a:xfrm>
          <a:prstGeom prst="rect">
            <a:avLst/>
          </a:prstGeom>
        </p:spPr>
        <p:txBody>
          <a:bodyPr anchor="t" rtlCol="false" tIns="0" lIns="0" bIns="0" rIns="0">
            <a:spAutoFit/>
          </a:bodyPr>
          <a:lstStyle/>
          <a:p>
            <a:pPr algn="ctr">
              <a:lnSpc>
                <a:spcPts val="18660"/>
              </a:lnSpc>
            </a:pPr>
            <a:r>
              <a:rPr lang="en-US" sz="7500">
                <a:solidFill>
                  <a:srgbClr val="000000"/>
                </a:solidFill>
                <a:latin typeface="Times New Roman"/>
                <a:ea typeface="Times New Roman"/>
                <a:cs typeface="Times New Roman"/>
                <a:sym typeface="Times New Roman"/>
              </a:rPr>
              <a:t>Old Testament </a:t>
            </a:r>
          </a:p>
          <a:p>
            <a:pPr algn="ctr">
              <a:lnSpc>
                <a:spcPts val="18660"/>
              </a:lnSpc>
            </a:pPr>
            <a:r>
              <a:rPr lang="en-US" sz="7500">
                <a:solidFill>
                  <a:srgbClr val="000000"/>
                </a:solidFill>
                <a:latin typeface="Times New Roman"/>
                <a:ea typeface="Times New Roman"/>
                <a:cs typeface="Times New Roman"/>
                <a:sym typeface="Times New Roman"/>
              </a:rPr>
              <a:t>Malachi 3:6-12</a:t>
            </a:r>
          </a:p>
          <a:p>
            <a:pPr algn="ctr">
              <a:lnSpc>
                <a:spcPts val="18665"/>
              </a:lnSpc>
            </a:pPr>
            <a:r>
              <a:rPr lang="en-US" sz="7500">
                <a:solidFill>
                  <a:srgbClr val="000000"/>
                </a:solidFill>
                <a:latin typeface="Times New Roman"/>
                <a:ea typeface="Times New Roman"/>
                <a:cs typeface="Times New Roman"/>
                <a:sym typeface="Times New Roman"/>
              </a:rPr>
              <a:t>ಮಲಾಕಿ ೩:೬-೧೨</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98976" y="-1112126"/>
            <a:ext cx="5448219" cy="5016902"/>
          </a:xfrm>
          <a:custGeom>
            <a:avLst/>
            <a:gdLst/>
            <a:ahLst/>
            <a:cxnLst/>
            <a:rect r="r" b="b" t="t" l="l"/>
            <a:pathLst>
              <a:path h="5016902" w="5448219">
                <a:moveTo>
                  <a:pt x="0" y="0"/>
                </a:moveTo>
                <a:lnTo>
                  <a:pt x="5448219" y="0"/>
                </a:lnTo>
                <a:lnTo>
                  <a:pt x="5448219" y="5016902"/>
                </a:lnTo>
                <a:lnTo>
                  <a:pt x="0" y="5016902"/>
                </a:lnTo>
                <a:lnTo>
                  <a:pt x="0" y="0"/>
                </a:lnTo>
                <a:close/>
              </a:path>
            </a:pathLst>
          </a:custGeom>
          <a:blipFill>
            <a:blip r:embed="rId2">
              <a:alphaModFix amt="48000"/>
              <a:extLst>
                <a:ext uri="{96DAC541-7B7A-43D3-8B79-37D633B846F1}">
                  <asvg:svgBlip xmlns:asvg="http://schemas.microsoft.com/office/drawing/2016/SVG/main" r:embed="rId3"/>
                </a:ext>
              </a:extLst>
            </a:blip>
            <a:stretch>
              <a:fillRect l="0" t="-216" r="0" b="-216"/>
            </a:stretch>
          </a:blipFill>
        </p:spPr>
        <p:txBody>
          <a:bodyPr/>
          <a:p/>
        </p:txBody>
      </p:sp>
      <p:grpSp>
        <p:nvGrpSpPr>
          <p:cNvPr name="Group 3" id="3"/>
          <p:cNvGrpSpPr/>
          <p:nvPr/>
        </p:nvGrpSpPr>
        <p:grpSpPr>
          <a:xfrm rot="0">
            <a:off x="-176066" y="-3525521"/>
            <a:ext cx="18640140" cy="18640140"/>
            <a:chOff x="0" y="0"/>
            <a:chExt cx="24853519" cy="24853519"/>
          </a:xfrm>
        </p:grpSpPr>
        <p:sp>
          <p:nvSpPr>
            <p:cNvPr name="Freeform 4" id="4"/>
            <p:cNvSpPr/>
            <p:nvPr/>
          </p:nvSpPr>
          <p:spPr>
            <a:xfrm flipH="false" flipV="false" rot="0">
              <a:off x="0" y="0"/>
              <a:ext cx="24853519" cy="24853519"/>
            </a:xfrm>
            <a:custGeom>
              <a:avLst/>
              <a:gdLst/>
              <a:ahLst/>
              <a:cxnLst/>
              <a:rect r="r" b="b" t="t" l="l"/>
              <a:pathLst>
                <a:path h="24853519" w="24853519">
                  <a:moveTo>
                    <a:pt x="0" y="0"/>
                  </a:moveTo>
                  <a:lnTo>
                    <a:pt x="24853519" y="0"/>
                  </a:lnTo>
                  <a:lnTo>
                    <a:pt x="24853519" y="24853519"/>
                  </a:lnTo>
                  <a:lnTo>
                    <a:pt x="0" y="24853519"/>
                  </a:lnTo>
                  <a:lnTo>
                    <a:pt x="0" y="0"/>
                  </a:lnTo>
                  <a:close/>
                </a:path>
              </a:pathLst>
            </a:custGeom>
            <a:blipFill>
              <a:blip r:embed="rId4">
                <a:alphaModFix amt="68000"/>
              </a:blip>
              <a:stretch>
                <a:fillRect l="0" t="0" r="0" b="0"/>
              </a:stretch>
            </a:blipFill>
          </p:spPr>
        </p:sp>
      </p:grpSp>
      <p:grpSp>
        <p:nvGrpSpPr>
          <p:cNvPr name="Group 5" id="5"/>
          <p:cNvGrpSpPr/>
          <p:nvPr/>
        </p:nvGrpSpPr>
        <p:grpSpPr>
          <a:xfrm rot="0">
            <a:off x="13236334" y="0"/>
            <a:ext cx="5227701" cy="4517612"/>
            <a:chOff x="0" y="0"/>
            <a:chExt cx="6970268" cy="6023483"/>
          </a:xfrm>
        </p:grpSpPr>
        <p:sp>
          <p:nvSpPr>
            <p:cNvPr name="Freeform 6" id="6"/>
            <p:cNvSpPr/>
            <p:nvPr/>
          </p:nvSpPr>
          <p:spPr>
            <a:xfrm flipH="false" flipV="false" rot="0">
              <a:off x="0" y="0"/>
              <a:ext cx="6970268" cy="6023483"/>
            </a:xfrm>
            <a:custGeom>
              <a:avLst/>
              <a:gdLst/>
              <a:ahLst/>
              <a:cxnLst/>
              <a:rect r="r" b="b" t="t" l="l"/>
              <a:pathLst>
                <a:path h="6023483" w="6970268">
                  <a:moveTo>
                    <a:pt x="0" y="0"/>
                  </a:moveTo>
                  <a:lnTo>
                    <a:pt x="6970268" y="0"/>
                  </a:lnTo>
                  <a:lnTo>
                    <a:pt x="6970268" y="6023483"/>
                  </a:lnTo>
                  <a:lnTo>
                    <a:pt x="0" y="6023483"/>
                  </a:lnTo>
                  <a:lnTo>
                    <a:pt x="0" y="0"/>
                  </a:lnTo>
                  <a:close/>
                </a:path>
              </a:pathLst>
            </a:custGeom>
            <a:blipFill>
              <a:blip r:embed="rId5">
                <a:alphaModFix amt="62000"/>
              </a:blip>
              <a:stretch>
                <a:fillRect l="0" t="-50" r="0" b="-50"/>
              </a:stretch>
            </a:blipFill>
          </p:spPr>
        </p:sp>
      </p:grpSp>
      <p:grpSp>
        <p:nvGrpSpPr>
          <p:cNvPr name="Group 7" id="7"/>
          <p:cNvGrpSpPr/>
          <p:nvPr/>
        </p:nvGrpSpPr>
        <p:grpSpPr>
          <a:xfrm rot="0">
            <a:off x="-176066" y="7052411"/>
            <a:ext cx="4008787" cy="3464243"/>
            <a:chOff x="0" y="0"/>
            <a:chExt cx="5345049" cy="4618990"/>
          </a:xfrm>
        </p:grpSpPr>
        <p:sp>
          <p:nvSpPr>
            <p:cNvPr name="Freeform 8" id="8"/>
            <p:cNvSpPr/>
            <p:nvPr/>
          </p:nvSpPr>
          <p:spPr>
            <a:xfrm flipH="true" flipV="true" rot="0">
              <a:off x="0" y="0"/>
              <a:ext cx="5345049" cy="4618990"/>
            </a:xfrm>
            <a:custGeom>
              <a:avLst/>
              <a:gdLst/>
              <a:ahLst/>
              <a:cxnLst/>
              <a:rect r="r" b="b" t="t" l="l"/>
              <a:pathLst>
                <a:path h="4618990" w="5345049">
                  <a:moveTo>
                    <a:pt x="5345049" y="4618990"/>
                  </a:moveTo>
                  <a:lnTo>
                    <a:pt x="0" y="4618990"/>
                  </a:lnTo>
                  <a:lnTo>
                    <a:pt x="0" y="0"/>
                  </a:lnTo>
                  <a:lnTo>
                    <a:pt x="5345049" y="0"/>
                  </a:lnTo>
                  <a:lnTo>
                    <a:pt x="5345049" y="4618990"/>
                  </a:lnTo>
                  <a:close/>
                </a:path>
              </a:pathLst>
            </a:custGeom>
            <a:blipFill>
              <a:blip r:embed="rId5">
                <a:alphaModFix amt="62000"/>
              </a:blip>
              <a:stretch>
                <a:fillRect l="0" t="-51" r="0" b="-51"/>
              </a:stretch>
            </a:blipFill>
          </p:spPr>
        </p:sp>
      </p:grpSp>
      <p:sp>
        <p:nvSpPr>
          <p:cNvPr name="Freeform 9" id="9"/>
          <p:cNvSpPr/>
          <p:nvPr/>
        </p:nvSpPr>
        <p:spPr>
          <a:xfrm flipH="true" flipV="true" rot="0">
            <a:off x="14535190" y="7778549"/>
            <a:ext cx="5448219" cy="5016902"/>
          </a:xfrm>
          <a:custGeom>
            <a:avLst/>
            <a:gdLst/>
            <a:ahLst/>
            <a:cxnLst/>
            <a:rect r="r" b="b" t="t" l="l"/>
            <a:pathLst>
              <a:path h="5016902" w="5448219">
                <a:moveTo>
                  <a:pt x="5448219" y="5016902"/>
                </a:moveTo>
                <a:lnTo>
                  <a:pt x="0" y="5016902"/>
                </a:lnTo>
                <a:lnTo>
                  <a:pt x="0" y="0"/>
                </a:lnTo>
                <a:lnTo>
                  <a:pt x="5448219" y="0"/>
                </a:lnTo>
                <a:lnTo>
                  <a:pt x="5448219" y="5016902"/>
                </a:lnTo>
                <a:close/>
              </a:path>
            </a:pathLst>
          </a:custGeom>
          <a:blipFill>
            <a:blip r:embed="rId2">
              <a:alphaModFix amt="19999"/>
              <a:extLst>
                <a:ext uri="{96DAC541-7B7A-43D3-8B79-37D633B846F1}">
                  <asvg:svgBlip xmlns:asvg="http://schemas.microsoft.com/office/drawing/2016/SVG/main" r:embed="rId3"/>
                </a:ext>
              </a:extLst>
            </a:blip>
            <a:stretch>
              <a:fillRect l="0" t="-216" r="0" b="-216"/>
            </a:stretch>
          </a:blipFill>
        </p:spPr>
        <p:txBody>
          <a:bodyPr/>
          <a:p/>
        </p:txBody>
      </p:sp>
      <p:grpSp>
        <p:nvGrpSpPr>
          <p:cNvPr name="Group 10" id="10"/>
          <p:cNvGrpSpPr/>
          <p:nvPr/>
        </p:nvGrpSpPr>
        <p:grpSpPr>
          <a:xfrm rot="0">
            <a:off x="185327" y="173069"/>
            <a:ext cx="17920906" cy="9976104"/>
            <a:chOff x="0" y="0"/>
            <a:chExt cx="23894542" cy="13301472"/>
          </a:xfrm>
        </p:grpSpPr>
        <p:sp>
          <p:nvSpPr>
            <p:cNvPr name="Freeform 11" id="11"/>
            <p:cNvSpPr/>
            <p:nvPr/>
          </p:nvSpPr>
          <p:spPr>
            <a:xfrm flipH="false" flipV="false" rot="0">
              <a:off x="0" y="0"/>
              <a:ext cx="23894542" cy="13301472"/>
            </a:xfrm>
            <a:custGeom>
              <a:avLst/>
              <a:gdLst/>
              <a:ahLst/>
              <a:cxnLst/>
              <a:rect r="r" b="b" t="t" l="l"/>
              <a:pathLst>
                <a:path h="13301472" w="23894542">
                  <a:moveTo>
                    <a:pt x="0" y="0"/>
                  </a:moveTo>
                  <a:lnTo>
                    <a:pt x="23894542" y="0"/>
                  </a:lnTo>
                  <a:lnTo>
                    <a:pt x="23894542" y="13301472"/>
                  </a:lnTo>
                  <a:lnTo>
                    <a:pt x="0" y="13301472"/>
                  </a:lnTo>
                  <a:lnTo>
                    <a:pt x="0" y="0"/>
                  </a:lnTo>
                  <a:close/>
                </a:path>
              </a:pathLst>
            </a:custGeom>
            <a:blipFill>
              <a:blip r:embed="rId6"/>
              <a:stretch>
                <a:fillRect l="0" t="-9879" r="0" b="-9879"/>
              </a:stretch>
            </a:blipFill>
          </p:spPr>
        </p:sp>
      </p:grpSp>
      <p:sp>
        <p:nvSpPr>
          <p:cNvPr name="Freeform 12" id="12"/>
          <p:cNvSpPr/>
          <p:nvPr/>
        </p:nvSpPr>
        <p:spPr>
          <a:xfrm flipH="false" flipV="false" rot="0">
            <a:off x="0" y="-144661"/>
            <a:ext cx="18288000" cy="1929259"/>
          </a:xfrm>
          <a:custGeom>
            <a:avLst/>
            <a:gdLst/>
            <a:ahLst/>
            <a:cxnLst/>
            <a:rect r="r" b="b" t="t" l="l"/>
            <a:pathLst>
              <a:path h="1929259" w="18288000">
                <a:moveTo>
                  <a:pt x="0" y="0"/>
                </a:moveTo>
                <a:lnTo>
                  <a:pt x="18288000" y="0"/>
                </a:lnTo>
                <a:lnTo>
                  <a:pt x="18288000" y="1929259"/>
                </a:lnTo>
                <a:lnTo>
                  <a:pt x="0" y="192925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txBody>
          <a:bodyPr/>
          <a:p/>
        </p:txBody>
      </p:sp>
      <p:sp>
        <p:nvSpPr>
          <p:cNvPr name="TextBox 13" id="13"/>
          <p:cNvSpPr txBox="true"/>
          <p:nvPr/>
        </p:nvSpPr>
        <p:spPr>
          <a:xfrm rot="0">
            <a:off x="417138" y="2115931"/>
            <a:ext cx="17453725" cy="6538087"/>
          </a:xfrm>
          <a:prstGeom prst="rect">
            <a:avLst/>
          </a:prstGeom>
        </p:spPr>
        <p:txBody>
          <a:bodyPr anchor="t" rtlCol="false" tIns="0" lIns="0" bIns="0" rIns="0">
            <a:spAutoFit/>
          </a:bodyPr>
          <a:lstStyle/>
          <a:p>
            <a:pPr algn="l">
              <a:lnSpc>
                <a:spcPts val="8394"/>
              </a:lnSpc>
            </a:pPr>
            <a:r>
              <a:rPr lang="en-US" sz="6000">
                <a:solidFill>
                  <a:srgbClr val="000000"/>
                </a:solidFill>
                <a:latin typeface="Times New Roman"/>
                <a:ea typeface="Times New Roman"/>
                <a:cs typeface="Times New Roman"/>
                <a:sym typeface="Times New Roman"/>
              </a:rPr>
              <a:t>6 </a:t>
            </a:r>
            <a:r>
              <a:rPr lang="en-US" sz="6000">
                <a:solidFill>
                  <a:srgbClr val="000000"/>
                </a:solidFill>
                <a:latin typeface="Times New Roman"/>
                <a:ea typeface="Times New Roman"/>
                <a:cs typeface="Times New Roman"/>
                <a:sym typeface="Times New Roman"/>
              </a:rPr>
              <a:t>“I the Lord do not change. So you, the descendants of Jacob, are not destroyed. </a:t>
            </a:r>
            <a:r>
              <a:rPr lang="en-US" sz="6000">
                <a:solidFill>
                  <a:srgbClr val="000000"/>
                </a:solidFill>
                <a:latin typeface="Times New Roman"/>
                <a:ea typeface="Times New Roman"/>
                <a:cs typeface="Times New Roman"/>
                <a:sym typeface="Times New Roman"/>
              </a:rPr>
              <a:t>7 </a:t>
            </a:r>
            <a:r>
              <a:rPr lang="en-US" sz="6000">
                <a:solidFill>
                  <a:srgbClr val="000000"/>
                </a:solidFill>
                <a:latin typeface="Times New Roman"/>
                <a:ea typeface="Times New Roman"/>
                <a:cs typeface="Times New Roman"/>
                <a:sym typeface="Times New Roman"/>
              </a:rPr>
              <a:t>Ever since the time of your ancestors you have turned away from my decrees and have not kept them. Return to me, and I will return to you,” says the Lord Almighty.</a:t>
            </a:r>
          </a:p>
          <a:p>
            <a:pPr algn="l">
              <a:lnSpc>
                <a:spcPts val="8394"/>
              </a:lnSpc>
            </a:pPr>
            <a:r>
              <a:rPr lang="en-US" sz="6000">
                <a:solidFill>
                  <a:srgbClr val="000000"/>
                </a:solidFill>
                <a:latin typeface="Times New Roman"/>
                <a:ea typeface="Times New Roman"/>
                <a:cs typeface="Times New Roman"/>
                <a:sym typeface="Times New Roman"/>
              </a:rPr>
              <a:t>“But you ask, ‘How are we to return?’</a:t>
            </a:r>
          </a:p>
        </p:txBody>
      </p:sp>
      <p:sp>
        <p:nvSpPr>
          <p:cNvPr name="TextBox 14" id="14"/>
          <p:cNvSpPr txBox="true"/>
          <p:nvPr/>
        </p:nvSpPr>
        <p:spPr>
          <a:xfrm rot="0">
            <a:off x="2314310" y="611973"/>
            <a:ext cx="13662973" cy="784352"/>
          </a:xfrm>
          <a:prstGeom prst="rect">
            <a:avLst/>
          </a:prstGeom>
        </p:spPr>
        <p:txBody>
          <a:bodyPr anchor="t" rtlCol="false" tIns="0" lIns="0" bIns="0" rIns="0">
            <a:spAutoFit/>
          </a:bodyPr>
          <a:lstStyle/>
          <a:p>
            <a:pPr algn="ctr">
              <a:lnSpc>
                <a:spcPts val="5598"/>
              </a:lnSpc>
            </a:pPr>
            <a:r>
              <a:rPr lang="en-US" sz="6000">
                <a:solidFill>
                  <a:srgbClr val="000000"/>
                </a:solidFill>
                <a:latin typeface="Times New Roman"/>
                <a:ea typeface="Times New Roman"/>
                <a:cs typeface="Times New Roman"/>
                <a:sym typeface="Times New Roman"/>
              </a:rPr>
              <a:t>Mal 3:6-12 | ಮಲಾಕಿ ೩:೬-೧೨</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98976" y="-1112126"/>
            <a:ext cx="5448219" cy="5016902"/>
          </a:xfrm>
          <a:custGeom>
            <a:avLst/>
            <a:gdLst/>
            <a:ahLst/>
            <a:cxnLst/>
            <a:rect r="r" b="b" t="t" l="l"/>
            <a:pathLst>
              <a:path h="5016902" w="5448219">
                <a:moveTo>
                  <a:pt x="0" y="0"/>
                </a:moveTo>
                <a:lnTo>
                  <a:pt x="5448219" y="0"/>
                </a:lnTo>
                <a:lnTo>
                  <a:pt x="5448219" y="5016902"/>
                </a:lnTo>
                <a:lnTo>
                  <a:pt x="0" y="5016902"/>
                </a:lnTo>
                <a:lnTo>
                  <a:pt x="0" y="0"/>
                </a:lnTo>
                <a:close/>
              </a:path>
            </a:pathLst>
          </a:custGeom>
          <a:blipFill>
            <a:blip r:embed="rId2">
              <a:alphaModFix amt="48000"/>
              <a:extLst>
                <a:ext uri="{96DAC541-7B7A-43D3-8B79-37D633B846F1}">
                  <asvg:svgBlip xmlns:asvg="http://schemas.microsoft.com/office/drawing/2016/SVG/main" r:embed="rId3"/>
                </a:ext>
              </a:extLst>
            </a:blip>
            <a:stretch>
              <a:fillRect l="0" t="-216" r="0" b="-216"/>
            </a:stretch>
          </a:blipFill>
        </p:spPr>
        <p:txBody>
          <a:bodyPr/>
          <a:p/>
        </p:txBody>
      </p:sp>
      <p:grpSp>
        <p:nvGrpSpPr>
          <p:cNvPr name="Group 3" id="3"/>
          <p:cNvGrpSpPr/>
          <p:nvPr/>
        </p:nvGrpSpPr>
        <p:grpSpPr>
          <a:xfrm rot="0">
            <a:off x="-176066" y="-3525521"/>
            <a:ext cx="18640140" cy="18640140"/>
            <a:chOff x="0" y="0"/>
            <a:chExt cx="24853519" cy="24853519"/>
          </a:xfrm>
        </p:grpSpPr>
        <p:sp>
          <p:nvSpPr>
            <p:cNvPr name="Freeform 4" id="4"/>
            <p:cNvSpPr/>
            <p:nvPr/>
          </p:nvSpPr>
          <p:spPr>
            <a:xfrm flipH="false" flipV="false" rot="0">
              <a:off x="0" y="0"/>
              <a:ext cx="24853519" cy="24853519"/>
            </a:xfrm>
            <a:custGeom>
              <a:avLst/>
              <a:gdLst/>
              <a:ahLst/>
              <a:cxnLst/>
              <a:rect r="r" b="b" t="t" l="l"/>
              <a:pathLst>
                <a:path h="24853519" w="24853519">
                  <a:moveTo>
                    <a:pt x="0" y="0"/>
                  </a:moveTo>
                  <a:lnTo>
                    <a:pt x="24853519" y="0"/>
                  </a:lnTo>
                  <a:lnTo>
                    <a:pt x="24853519" y="24853519"/>
                  </a:lnTo>
                  <a:lnTo>
                    <a:pt x="0" y="24853519"/>
                  </a:lnTo>
                  <a:lnTo>
                    <a:pt x="0" y="0"/>
                  </a:lnTo>
                  <a:close/>
                </a:path>
              </a:pathLst>
            </a:custGeom>
            <a:blipFill>
              <a:blip r:embed="rId4">
                <a:alphaModFix amt="68000"/>
              </a:blip>
              <a:stretch>
                <a:fillRect l="0" t="0" r="0" b="0"/>
              </a:stretch>
            </a:blipFill>
          </p:spPr>
        </p:sp>
      </p:grpSp>
      <p:grpSp>
        <p:nvGrpSpPr>
          <p:cNvPr name="Group 5" id="5"/>
          <p:cNvGrpSpPr/>
          <p:nvPr/>
        </p:nvGrpSpPr>
        <p:grpSpPr>
          <a:xfrm rot="0">
            <a:off x="13236334" y="0"/>
            <a:ext cx="5227701" cy="4517612"/>
            <a:chOff x="0" y="0"/>
            <a:chExt cx="6970268" cy="6023483"/>
          </a:xfrm>
        </p:grpSpPr>
        <p:sp>
          <p:nvSpPr>
            <p:cNvPr name="Freeform 6" id="6"/>
            <p:cNvSpPr/>
            <p:nvPr/>
          </p:nvSpPr>
          <p:spPr>
            <a:xfrm flipH="false" flipV="false" rot="0">
              <a:off x="0" y="0"/>
              <a:ext cx="6970268" cy="6023483"/>
            </a:xfrm>
            <a:custGeom>
              <a:avLst/>
              <a:gdLst/>
              <a:ahLst/>
              <a:cxnLst/>
              <a:rect r="r" b="b" t="t" l="l"/>
              <a:pathLst>
                <a:path h="6023483" w="6970268">
                  <a:moveTo>
                    <a:pt x="0" y="0"/>
                  </a:moveTo>
                  <a:lnTo>
                    <a:pt x="6970268" y="0"/>
                  </a:lnTo>
                  <a:lnTo>
                    <a:pt x="6970268" y="6023483"/>
                  </a:lnTo>
                  <a:lnTo>
                    <a:pt x="0" y="6023483"/>
                  </a:lnTo>
                  <a:lnTo>
                    <a:pt x="0" y="0"/>
                  </a:lnTo>
                  <a:close/>
                </a:path>
              </a:pathLst>
            </a:custGeom>
            <a:blipFill>
              <a:blip r:embed="rId5">
                <a:alphaModFix amt="62000"/>
              </a:blip>
              <a:stretch>
                <a:fillRect l="0" t="-50" r="0" b="-50"/>
              </a:stretch>
            </a:blipFill>
          </p:spPr>
        </p:sp>
      </p:grpSp>
      <p:grpSp>
        <p:nvGrpSpPr>
          <p:cNvPr name="Group 7" id="7"/>
          <p:cNvGrpSpPr/>
          <p:nvPr/>
        </p:nvGrpSpPr>
        <p:grpSpPr>
          <a:xfrm rot="0">
            <a:off x="-176066" y="7052411"/>
            <a:ext cx="4008787" cy="3464243"/>
            <a:chOff x="0" y="0"/>
            <a:chExt cx="5345049" cy="4618990"/>
          </a:xfrm>
        </p:grpSpPr>
        <p:sp>
          <p:nvSpPr>
            <p:cNvPr name="Freeform 8" id="8"/>
            <p:cNvSpPr/>
            <p:nvPr/>
          </p:nvSpPr>
          <p:spPr>
            <a:xfrm flipH="true" flipV="true" rot="0">
              <a:off x="0" y="0"/>
              <a:ext cx="5345049" cy="4618990"/>
            </a:xfrm>
            <a:custGeom>
              <a:avLst/>
              <a:gdLst/>
              <a:ahLst/>
              <a:cxnLst/>
              <a:rect r="r" b="b" t="t" l="l"/>
              <a:pathLst>
                <a:path h="4618990" w="5345049">
                  <a:moveTo>
                    <a:pt x="5345049" y="4618990"/>
                  </a:moveTo>
                  <a:lnTo>
                    <a:pt x="0" y="4618990"/>
                  </a:lnTo>
                  <a:lnTo>
                    <a:pt x="0" y="0"/>
                  </a:lnTo>
                  <a:lnTo>
                    <a:pt x="5345049" y="0"/>
                  </a:lnTo>
                  <a:lnTo>
                    <a:pt x="5345049" y="4618990"/>
                  </a:lnTo>
                  <a:close/>
                </a:path>
              </a:pathLst>
            </a:custGeom>
            <a:blipFill>
              <a:blip r:embed="rId5">
                <a:alphaModFix amt="62000"/>
              </a:blip>
              <a:stretch>
                <a:fillRect l="0" t="-51" r="0" b="-51"/>
              </a:stretch>
            </a:blipFill>
          </p:spPr>
        </p:sp>
      </p:grpSp>
      <p:sp>
        <p:nvSpPr>
          <p:cNvPr name="Freeform 9" id="9"/>
          <p:cNvSpPr/>
          <p:nvPr/>
        </p:nvSpPr>
        <p:spPr>
          <a:xfrm flipH="true" flipV="true" rot="0">
            <a:off x="14535190" y="7778549"/>
            <a:ext cx="5448219" cy="5016902"/>
          </a:xfrm>
          <a:custGeom>
            <a:avLst/>
            <a:gdLst/>
            <a:ahLst/>
            <a:cxnLst/>
            <a:rect r="r" b="b" t="t" l="l"/>
            <a:pathLst>
              <a:path h="5016902" w="5448219">
                <a:moveTo>
                  <a:pt x="5448219" y="5016902"/>
                </a:moveTo>
                <a:lnTo>
                  <a:pt x="0" y="5016902"/>
                </a:lnTo>
                <a:lnTo>
                  <a:pt x="0" y="0"/>
                </a:lnTo>
                <a:lnTo>
                  <a:pt x="5448219" y="0"/>
                </a:lnTo>
                <a:lnTo>
                  <a:pt x="5448219" y="5016902"/>
                </a:lnTo>
                <a:close/>
              </a:path>
            </a:pathLst>
          </a:custGeom>
          <a:blipFill>
            <a:blip r:embed="rId2">
              <a:alphaModFix amt="19999"/>
              <a:extLst>
                <a:ext uri="{96DAC541-7B7A-43D3-8B79-37D633B846F1}">
                  <asvg:svgBlip xmlns:asvg="http://schemas.microsoft.com/office/drawing/2016/SVG/main" r:embed="rId3"/>
                </a:ext>
              </a:extLst>
            </a:blip>
            <a:stretch>
              <a:fillRect l="0" t="-216" r="0" b="-216"/>
            </a:stretch>
          </a:blipFill>
        </p:spPr>
        <p:txBody>
          <a:bodyPr/>
          <a:p/>
        </p:txBody>
      </p:sp>
      <p:grpSp>
        <p:nvGrpSpPr>
          <p:cNvPr name="Group 10" id="10"/>
          <p:cNvGrpSpPr/>
          <p:nvPr/>
        </p:nvGrpSpPr>
        <p:grpSpPr>
          <a:xfrm rot="0">
            <a:off x="185327" y="173069"/>
            <a:ext cx="17920906" cy="9976104"/>
            <a:chOff x="0" y="0"/>
            <a:chExt cx="23894542" cy="13301472"/>
          </a:xfrm>
        </p:grpSpPr>
        <p:sp>
          <p:nvSpPr>
            <p:cNvPr name="Freeform 11" id="11"/>
            <p:cNvSpPr/>
            <p:nvPr/>
          </p:nvSpPr>
          <p:spPr>
            <a:xfrm flipH="false" flipV="false" rot="0">
              <a:off x="0" y="0"/>
              <a:ext cx="23894542" cy="13301472"/>
            </a:xfrm>
            <a:custGeom>
              <a:avLst/>
              <a:gdLst/>
              <a:ahLst/>
              <a:cxnLst/>
              <a:rect r="r" b="b" t="t" l="l"/>
              <a:pathLst>
                <a:path h="13301472" w="23894542">
                  <a:moveTo>
                    <a:pt x="0" y="0"/>
                  </a:moveTo>
                  <a:lnTo>
                    <a:pt x="23894542" y="0"/>
                  </a:lnTo>
                  <a:lnTo>
                    <a:pt x="23894542" y="13301472"/>
                  </a:lnTo>
                  <a:lnTo>
                    <a:pt x="0" y="13301472"/>
                  </a:lnTo>
                  <a:lnTo>
                    <a:pt x="0" y="0"/>
                  </a:lnTo>
                  <a:close/>
                </a:path>
              </a:pathLst>
            </a:custGeom>
            <a:blipFill>
              <a:blip r:embed="rId6"/>
              <a:stretch>
                <a:fillRect l="0" t="-9879" r="0" b="-9879"/>
              </a:stretch>
            </a:blipFill>
          </p:spPr>
        </p:sp>
      </p:grpSp>
      <p:sp>
        <p:nvSpPr>
          <p:cNvPr name="Freeform 12" id="12"/>
          <p:cNvSpPr/>
          <p:nvPr/>
        </p:nvSpPr>
        <p:spPr>
          <a:xfrm flipH="false" flipV="false" rot="0">
            <a:off x="0" y="-144661"/>
            <a:ext cx="18288000" cy="1929259"/>
          </a:xfrm>
          <a:custGeom>
            <a:avLst/>
            <a:gdLst/>
            <a:ahLst/>
            <a:cxnLst/>
            <a:rect r="r" b="b" t="t" l="l"/>
            <a:pathLst>
              <a:path h="1929259" w="18288000">
                <a:moveTo>
                  <a:pt x="0" y="0"/>
                </a:moveTo>
                <a:lnTo>
                  <a:pt x="18288000" y="0"/>
                </a:lnTo>
                <a:lnTo>
                  <a:pt x="18288000" y="1929259"/>
                </a:lnTo>
                <a:lnTo>
                  <a:pt x="0" y="192925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txBody>
          <a:bodyPr/>
          <a:p/>
        </p:txBody>
      </p:sp>
      <p:sp>
        <p:nvSpPr>
          <p:cNvPr name="TextBox 13" id="13"/>
          <p:cNvSpPr txBox="true"/>
          <p:nvPr/>
        </p:nvSpPr>
        <p:spPr>
          <a:xfrm rot="0">
            <a:off x="417138" y="1853001"/>
            <a:ext cx="17453725" cy="8115681"/>
          </a:xfrm>
          <a:prstGeom prst="rect">
            <a:avLst/>
          </a:prstGeom>
        </p:spPr>
        <p:txBody>
          <a:bodyPr anchor="t" rtlCol="false" tIns="0" lIns="0" bIns="0" rIns="0">
            <a:spAutoFit/>
          </a:bodyPr>
          <a:lstStyle/>
          <a:p>
            <a:pPr algn="l">
              <a:lnSpc>
                <a:spcPts val="8394"/>
              </a:lnSpc>
            </a:pPr>
            <a:r>
              <a:rPr lang="en-US" sz="6000">
                <a:solidFill>
                  <a:srgbClr val="000000"/>
                </a:solidFill>
                <a:latin typeface="Times New Roman"/>
                <a:ea typeface="Times New Roman"/>
                <a:cs typeface="Times New Roman"/>
                <a:sym typeface="Times New Roman"/>
              </a:rPr>
              <a:t>8 </a:t>
            </a:r>
            <a:r>
              <a:rPr lang="en-US" sz="6000">
                <a:solidFill>
                  <a:srgbClr val="000000"/>
                </a:solidFill>
                <a:latin typeface="Times New Roman"/>
                <a:ea typeface="Times New Roman"/>
                <a:cs typeface="Times New Roman"/>
                <a:sym typeface="Times New Roman"/>
              </a:rPr>
              <a:t>“Will a mere mortal rob God? Yet you rob me.</a:t>
            </a:r>
          </a:p>
          <a:p>
            <a:pPr algn="l">
              <a:lnSpc>
                <a:spcPts val="8394"/>
              </a:lnSpc>
            </a:pPr>
            <a:r>
              <a:rPr lang="en-US" sz="6000">
                <a:solidFill>
                  <a:srgbClr val="000000"/>
                </a:solidFill>
                <a:latin typeface="Times New Roman"/>
                <a:ea typeface="Times New Roman"/>
                <a:cs typeface="Times New Roman"/>
                <a:sym typeface="Times New Roman"/>
              </a:rPr>
              <a:t>“But you ask, ‘How are we robbing you?’</a:t>
            </a:r>
          </a:p>
          <a:p>
            <a:pPr algn="l">
              <a:lnSpc>
                <a:spcPts val="8394"/>
              </a:lnSpc>
            </a:pPr>
            <a:r>
              <a:rPr lang="en-US" sz="6000">
                <a:solidFill>
                  <a:srgbClr val="000000"/>
                </a:solidFill>
                <a:latin typeface="Times New Roman"/>
                <a:ea typeface="Times New Roman"/>
                <a:cs typeface="Times New Roman"/>
                <a:sym typeface="Times New Roman"/>
              </a:rPr>
              <a:t>“In tithes and offerings. </a:t>
            </a:r>
          </a:p>
          <a:p>
            <a:pPr algn="l">
              <a:lnSpc>
                <a:spcPts val="7200"/>
              </a:lnSpc>
            </a:pPr>
            <a:r>
              <a:rPr lang="en-US" sz="6000">
                <a:solidFill>
                  <a:srgbClr val="000000"/>
                </a:solidFill>
                <a:latin typeface="Times New Roman"/>
                <a:ea typeface="Times New Roman"/>
                <a:cs typeface="Times New Roman"/>
                <a:sym typeface="Times New Roman"/>
              </a:rPr>
              <a:t>9 </a:t>
            </a:r>
            <a:r>
              <a:rPr lang="en-US" sz="6000">
                <a:solidFill>
                  <a:srgbClr val="000000"/>
                </a:solidFill>
                <a:latin typeface="Times New Roman"/>
                <a:ea typeface="Times New Roman"/>
                <a:cs typeface="Times New Roman"/>
                <a:sym typeface="Times New Roman"/>
              </a:rPr>
              <a:t>You are under a curse—your whole nation—because you are robbing me. </a:t>
            </a:r>
          </a:p>
          <a:p>
            <a:pPr algn="l">
              <a:lnSpc>
                <a:spcPts val="7200"/>
              </a:lnSpc>
            </a:pPr>
            <a:r>
              <a:rPr lang="en-US" sz="6000">
                <a:solidFill>
                  <a:srgbClr val="000000"/>
                </a:solidFill>
                <a:latin typeface="Times New Roman"/>
                <a:ea typeface="Times New Roman"/>
                <a:cs typeface="Times New Roman"/>
                <a:sym typeface="Times New Roman"/>
              </a:rPr>
              <a:t>10 </a:t>
            </a:r>
            <a:r>
              <a:rPr lang="en-US" sz="6000">
                <a:solidFill>
                  <a:srgbClr val="000000"/>
                </a:solidFill>
                <a:latin typeface="Times New Roman"/>
                <a:ea typeface="Times New Roman"/>
                <a:cs typeface="Times New Roman"/>
                <a:sym typeface="Times New Roman"/>
              </a:rPr>
              <a:t>Bring the whole tithe into the storehouse, that there may be food in my house. Test me in this,” says the Lord Almighty, </a:t>
            </a:r>
          </a:p>
        </p:txBody>
      </p:sp>
      <p:sp>
        <p:nvSpPr>
          <p:cNvPr name="TextBox 14" id="14"/>
          <p:cNvSpPr txBox="true"/>
          <p:nvPr/>
        </p:nvSpPr>
        <p:spPr>
          <a:xfrm rot="0">
            <a:off x="2314310" y="611973"/>
            <a:ext cx="13662973" cy="784352"/>
          </a:xfrm>
          <a:prstGeom prst="rect">
            <a:avLst/>
          </a:prstGeom>
        </p:spPr>
        <p:txBody>
          <a:bodyPr anchor="t" rtlCol="false" tIns="0" lIns="0" bIns="0" rIns="0">
            <a:spAutoFit/>
          </a:bodyPr>
          <a:lstStyle/>
          <a:p>
            <a:pPr algn="ctr">
              <a:lnSpc>
                <a:spcPts val="5598"/>
              </a:lnSpc>
            </a:pPr>
            <a:r>
              <a:rPr lang="en-US" sz="6000">
                <a:solidFill>
                  <a:srgbClr val="000000"/>
                </a:solidFill>
                <a:latin typeface="Times New Roman"/>
                <a:ea typeface="Times New Roman"/>
                <a:cs typeface="Times New Roman"/>
                <a:sym typeface="Times New Roman"/>
              </a:rPr>
              <a:t>Mal 3:6-12 | ಮಲಾಕಿ ೩:೬-೧೨</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98976" y="-1112126"/>
            <a:ext cx="5448219" cy="5016902"/>
          </a:xfrm>
          <a:custGeom>
            <a:avLst/>
            <a:gdLst/>
            <a:ahLst/>
            <a:cxnLst/>
            <a:rect r="r" b="b" t="t" l="l"/>
            <a:pathLst>
              <a:path h="5016902" w="5448219">
                <a:moveTo>
                  <a:pt x="0" y="0"/>
                </a:moveTo>
                <a:lnTo>
                  <a:pt x="5448219" y="0"/>
                </a:lnTo>
                <a:lnTo>
                  <a:pt x="5448219" y="5016902"/>
                </a:lnTo>
                <a:lnTo>
                  <a:pt x="0" y="5016902"/>
                </a:lnTo>
                <a:lnTo>
                  <a:pt x="0" y="0"/>
                </a:lnTo>
                <a:close/>
              </a:path>
            </a:pathLst>
          </a:custGeom>
          <a:blipFill>
            <a:blip r:embed="rId2">
              <a:alphaModFix amt="48000"/>
              <a:extLst>
                <a:ext uri="{96DAC541-7B7A-43D3-8B79-37D633B846F1}">
                  <asvg:svgBlip xmlns:asvg="http://schemas.microsoft.com/office/drawing/2016/SVG/main" r:embed="rId3"/>
                </a:ext>
              </a:extLst>
            </a:blip>
            <a:stretch>
              <a:fillRect l="0" t="-216" r="0" b="-216"/>
            </a:stretch>
          </a:blipFill>
        </p:spPr>
        <p:txBody>
          <a:bodyPr/>
          <a:p/>
        </p:txBody>
      </p:sp>
      <p:grpSp>
        <p:nvGrpSpPr>
          <p:cNvPr name="Group 3" id="3"/>
          <p:cNvGrpSpPr/>
          <p:nvPr/>
        </p:nvGrpSpPr>
        <p:grpSpPr>
          <a:xfrm rot="0">
            <a:off x="-176066" y="-3525521"/>
            <a:ext cx="18640140" cy="18640140"/>
            <a:chOff x="0" y="0"/>
            <a:chExt cx="24853519" cy="24853519"/>
          </a:xfrm>
        </p:grpSpPr>
        <p:sp>
          <p:nvSpPr>
            <p:cNvPr name="Freeform 4" id="4"/>
            <p:cNvSpPr/>
            <p:nvPr/>
          </p:nvSpPr>
          <p:spPr>
            <a:xfrm flipH="false" flipV="false" rot="0">
              <a:off x="0" y="0"/>
              <a:ext cx="24853519" cy="24853519"/>
            </a:xfrm>
            <a:custGeom>
              <a:avLst/>
              <a:gdLst/>
              <a:ahLst/>
              <a:cxnLst/>
              <a:rect r="r" b="b" t="t" l="l"/>
              <a:pathLst>
                <a:path h="24853519" w="24853519">
                  <a:moveTo>
                    <a:pt x="0" y="0"/>
                  </a:moveTo>
                  <a:lnTo>
                    <a:pt x="24853519" y="0"/>
                  </a:lnTo>
                  <a:lnTo>
                    <a:pt x="24853519" y="24853519"/>
                  </a:lnTo>
                  <a:lnTo>
                    <a:pt x="0" y="24853519"/>
                  </a:lnTo>
                  <a:lnTo>
                    <a:pt x="0" y="0"/>
                  </a:lnTo>
                  <a:close/>
                </a:path>
              </a:pathLst>
            </a:custGeom>
            <a:blipFill>
              <a:blip r:embed="rId4">
                <a:alphaModFix amt="68000"/>
              </a:blip>
              <a:stretch>
                <a:fillRect l="0" t="0" r="0" b="0"/>
              </a:stretch>
            </a:blipFill>
          </p:spPr>
        </p:sp>
      </p:grpSp>
      <p:grpSp>
        <p:nvGrpSpPr>
          <p:cNvPr name="Group 5" id="5"/>
          <p:cNvGrpSpPr/>
          <p:nvPr/>
        </p:nvGrpSpPr>
        <p:grpSpPr>
          <a:xfrm rot="0">
            <a:off x="13236334" y="0"/>
            <a:ext cx="5227701" cy="4517612"/>
            <a:chOff x="0" y="0"/>
            <a:chExt cx="6970268" cy="6023483"/>
          </a:xfrm>
        </p:grpSpPr>
        <p:sp>
          <p:nvSpPr>
            <p:cNvPr name="Freeform 6" id="6"/>
            <p:cNvSpPr/>
            <p:nvPr/>
          </p:nvSpPr>
          <p:spPr>
            <a:xfrm flipH="false" flipV="false" rot="0">
              <a:off x="0" y="0"/>
              <a:ext cx="6970268" cy="6023483"/>
            </a:xfrm>
            <a:custGeom>
              <a:avLst/>
              <a:gdLst/>
              <a:ahLst/>
              <a:cxnLst/>
              <a:rect r="r" b="b" t="t" l="l"/>
              <a:pathLst>
                <a:path h="6023483" w="6970268">
                  <a:moveTo>
                    <a:pt x="0" y="0"/>
                  </a:moveTo>
                  <a:lnTo>
                    <a:pt x="6970268" y="0"/>
                  </a:lnTo>
                  <a:lnTo>
                    <a:pt x="6970268" y="6023483"/>
                  </a:lnTo>
                  <a:lnTo>
                    <a:pt x="0" y="6023483"/>
                  </a:lnTo>
                  <a:lnTo>
                    <a:pt x="0" y="0"/>
                  </a:lnTo>
                  <a:close/>
                </a:path>
              </a:pathLst>
            </a:custGeom>
            <a:blipFill>
              <a:blip r:embed="rId5">
                <a:alphaModFix amt="62000"/>
              </a:blip>
              <a:stretch>
                <a:fillRect l="0" t="-50" r="0" b="-50"/>
              </a:stretch>
            </a:blipFill>
          </p:spPr>
        </p:sp>
      </p:grpSp>
      <p:grpSp>
        <p:nvGrpSpPr>
          <p:cNvPr name="Group 7" id="7"/>
          <p:cNvGrpSpPr/>
          <p:nvPr/>
        </p:nvGrpSpPr>
        <p:grpSpPr>
          <a:xfrm rot="0">
            <a:off x="-176066" y="7052411"/>
            <a:ext cx="4008787" cy="3464243"/>
            <a:chOff x="0" y="0"/>
            <a:chExt cx="5345049" cy="4618990"/>
          </a:xfrm>
        </p:grpSpPr>
        <p:sp>
          <p:nvSpPr>
            <p:cNvPr name="Freeform 8" id="8"/>
            <p:cNvSpPr/>
            <p:nvPr/>
          </p:nvSpPr>
          <p:spPr>
            <a:xfrm flipH="true" flipV="true" rot="0">
              <a:off x="0" y="0"/>
              <a:ext cx="5345049" cy="4618990"/>
            </a:xfrm>
            <a:custGeom>
              <a:avLst/>
              <a:gdLst/>
              <a:ahLst/>
              <a:cxnLst/>
              <a:rect r="r" b="b" t="t" l="l"/>
              <a:pathLst>
                <a:path h="4618990" w="5345049">
                  <a:moveTo>
                    <a:pt x="5345049" y="4618990"/>
                  </a:moveTo>
                  <a:lnTo>
                    <a:pt x="0" y="4618990"/>
                  </a:lnTo>
                  <a:lnTo>
                    <a:pt x="0" y="0"/>
                  </a:lnTo>
                  <a:lnTo>
                    <a:pt x="5345049" y="0"/>
                  </a:lnTo>
                  <a:lnTo>
                    <a:pt x="5345049" y="4618990"/>
                  </a:lnTo>
                  <a:close/>
                </a:path>
              </a:pathLst>
            </a:custGeom>
            <a:blipFill>
              <a:blip r:embed="rId5">
                <a:alphaModFix amt="62000"/>
              </a:blip>
              <a:stretch>
                <a:fillRect l="0" t="-51" r="0" b="-51"/>
              </a:stretch>
            </a:blipFill>
          </p:spPr>
        </p:sp>
      </p:grpSp>
      <p:sp>
        <p:nvSpPr>
          <p:cNvPr name="Freeform 9" id="9"/>
          <p:cNvSpPr/>
          <p:nvPr/>
        </p:nvSpPr>
        <p:spPr>
          <a:xfrm flipH="true" flipV="true" rot="0">
            <a:off x="14535190" y="7778549"/>
            <a:ext cx="5448219" cy="5016902"/>
          </a:xfrm>
          <a:custGeom>
            <a:avLst/>
            <a:gdLst/>
            <a:ahLst/>
            <a:cxnLst/>
            <a:rect r="r" b="b" t="t" l="l"/>
            <a:pathLst>
              <a:path h="5016902" w="5448219">
                <a:moveTo>
                  <a:pt x="5448219" y="5016902"/>
                </a:moveTo>
                <a:lnTo>
                  <a:pt x="0" y="5016902"/>
                </a:lnTo>
                <a:lnTo>
                  <a:pt x="0" y="0"/>
                </a:lnTo>
                <a:lnTo>
                  <a:pt x="5448219" y="0"/>
                </a:lnTo>
                <a:lnTo>
                  <a:pt x="5448219" y="5016902"/>
                </a:lnTo>
                <a:close/>
              </a:path>
            </a:pathLst>
          </a:custGeom>
          <a:blipFill>
            <a:blip r:embed="rId2">
              <a:alphaModFix amt="19999"/>
              <a:extLst>
                <a:ext uri="{96DAC541-7B7A-43D3-8B79-37D633B846F1}">
                  <asvg:svgBlip xmlns:asvg="http://schemas.microsoft.com/office/drawing/2016/SVG/main" r:embed="rId3"/>
                </a:ext>
              </a:extLst>
            </a:blip>
            <a:stretch>
              <a:fillRect l="0" t="-216" r="0" b="-216"/>
            </a:stretch>
          </a:blipFill>
        </p:spPr>
        <p:txBody>
          <a:bodyPr/>
          <a:p/>
        </p:txBody>
      </p:sp>
      <p:grpSp>
        <p:nvGrpSpPr>
          <p:cNvPr name="Group 10" id="10"/>
          <p:cNvGrpSpPr/>
          <p:nvPr/>
        </p:nvGrpSpPr>
        <p:grpSpPr>
          <a:xfrm rot="0">
            <a:off x="185327" y="173069"/>
            <a:ext cx="17920906" cy="9976104"/>
            <a:chOff x="0" y="0"/>
            <a:chExt cx="23894542" cy="13301472"/>
          </a:xfrm>
        </p:grpSpPr>
        <p:sp>
          <p:nvSpPr>
            <p:cNvPr name="Freeform 11" id="11"/>
            <p:cNvSpPr/>
            <p:nvPr/>
          </p:nvSpPr>
          <p:spPr>
            <a:xfrm flipH="false" flipV="false" rot="0">
              <a:off x="0" y="0"/>
              <a:ext cx="23894542" cy="13301472"/>
            </a:xfrm>
            <a:custGeom>
              <a:avLst/>
              <a:gdLst/>
              <a:ahLst/>
              <a:cxnLst/>
              <a:rect r="r" b="b" t="t" l="l"/>
              <a:pathLst>
                <a:path h="13301472" w="23894542">
                  <a:moveTo>
                    <a:pt x="0" y="0"/>
                  </a:moveTo>
                  <a:lnTo>
                    <a:pt x="23894542" y="0"/>
                  </a:lnTo>
                  <a:lnTo>
                    <a:pt x="23894542" y="13301472"/>
                  </a:lnTo>
                  <a:lnTo>
                    <a:pt x="0" y="13301472"/>
                  </a:lnTo>
                  <a:lnTo>
                    <a:pt x="0" y="0"/>
                  </a:lnTo>
                  <a:close/>
                </a:path>
              </a:pathLst>
            </a:custGeom>
            <a:blipFill>
              <a:blip r:embed="rId6"/>
              <a:stretch>
                <a:fillRect l="0" t="-9879" r="0" b="-9879"/>
              </a:stretch>
            </a:blipFill>
          </p:spPr>
        </p:sp>
      </p:grpSp>
      <p:sp>
        <p:nvSpPr>
          <p:cNvPr name="Freeform 12" id="12"/>
          <p:cNvSpPr/>
          <p:nvPr/>
        </p:nvSpPr>
        <p:spPr>
          <a:xfrm flipH="false" flipV="false" rot="0">
            <a:off x="0" y="-144661"/>
            <a:ext cx="18288000" cy="1929259"/>
          </a:xfrm>
          <a:custGeom>
            <a:avLst/>
            <a:gdLst/>
            <a:ahLst/>
            <a:cxnLst/>
            <a:rect r="r" b="b" t="t" l="l"/>
            <a:pathLst>
              <a:path h="1929259" w="18288000">
                <a:moveTo>
                  <a:pt x="0" y="0"/>
                </a:moveTo>
                <a:lnTo>
                  <a:pt x="18288000" y="0"/>
                </a:lnTo>
                <a:lnTo>
                  <a:pt x="18288000" y="1929259"/>
                </a:lnTo>
                <a:lnTo>
                  <a:pt x="0" y="192925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txBody>
          <a:bodyPr/>
          <a:p/>
        </p:txBody>
      </p:sp>
      <p:sp>
        <p:nvSpPr>
          <p:cNvPr name="TextBox 13" id="13"/>
          <p:cNvSpPr txBox="true"/>
          <p:nvPr/>
        </p:nvSpPr>
        <p:spPr>
          <a:xfrm rot="0">
            <a:off x="2314310" y="611973"/>
            <a:ext cx="13662973" cy="784352"/>
          </a:xfrm>
          <a:prstGeom prst="rect">
            <a:avLst/>
          </a:prstGeom>
        </p:spPr>
        <p:txBody>
          <a:bodyPr anchor="t" rtlCol="false" tIns="0" lIns="0" bIns="0" rIns="0">
            <a:spAutoFit/>
          </a:bodyPr>
          <a:lstStyle/>
          <a:p>
            <a:pPr algn="ctr">
              <a:lnSpc>
                <a:spcPts val="5598"/>
              </a:lnSpc>
            </a:pPr>
            <a:r>
              <a:rPr lang="en-US" sz="6000">
                <a:solidFill>
                  <a:srgbClr val="000000"/>
                </a:solidFill>
                <a:latin typeface="Times New Roman"/>
                <a:ea typeface="Times New Roman"/>
                <a:cs typeface="Times New Roman"/>
                <a:sym typeface="Times New Roman"/>
              </a:rPr>
              <a:t>Mal 3:6-12 | ಮಲಾಕಿ ೩:೬-೧೨</a:t>
            </a:r>
          </a:p>
        </p:txBody>
      </p:sp>
      <p:sp>
        <p:nvSpPr>
          <p:cNvPr name="TextBox 14" id="14"/>
          <p:cNvSpPr txBox="true"/>
          <p:nvPr/>
        </p:nvSpPr>
        <p:spPr>
          <a:xfrm rot="0">
            <a:off x="300375" y="2151261"/>
            <a:ext cx="17690843" cy="7556500"/>
          </a:xfrm>
          <a:prstGeom prst="rect">
            <a:avLst/>
          </a:prstGeom>
        </p:spPr>
        <p:txBody>
          <a:bodyPr anchor="t" rtlCol="false" tIns="0" lIns="0" bIns="0" rIns="0">
            <a:spAutoFit/>
          </a:bodyPr>
          <a:lstStyle/>
          <a:p>
            <a:pPr algn="l">
              <a:lnSpc>
                <a:spcPts val="7200"/>
              </a:lnSpc>
            </a:pPr>
            <a:r>
              <a:rPr lang="en-US" sz="6000">
                <a:solidFill>
                  <a:srgbClr val="000000"/>
                </a:solidFill>
                <a:latin typeface="Times New Roman"/>
                <a:ea typeface="Times New Roman"/>
                <a:cs typeface="Times New Roman"/>
                <a:sym typeface="Times New Roman"/>
              </a:rPr>
              <a:t>“and see if I will not throw open the floodgates of heaven and pour out so much blessing that there will not be room enough to store it.</a:t>
            </a:r>
            <a:r>
              <a:rPr lang="en-US" sz="6000">
                <a:solidFill>
                  <a:srgbClr val="000000"/>
                </a:solidFill>
                <a:latin typeface="Times New Roman"/>
                <a:ea typeface="Times New Roman"/>
                <a:cs typeface="Times New Roman"/>
                <a:sym typeface="Times New Roman"/>
              </a:rPr>
              <a:t> </a:t>
            </a:r>
          </a:p>
          <a:p>
            <a:pPr algn="l">
              <a:lnSpc>
                <a:spcPts val="7200"/>
              </a:lnSpc>
            </a:pPr>
            <a:r>
              <a:rPr lang="en-US" sz="6000">
                <a:solidFill>
                  <a:srgbClr val="000000"/>
                </a:solidFill>
                <a:latin typeface="Times New Roman"/>
                <a:ea typeface="Times New Roman"/>
                <a:cs typeface="Times New Roman"/>
                <a:sym typeface="Times New Roman"/>
              </a:rPr>
              <a:t>11 </a:t>
            </a:r>
            <a:r>
              <a:rPr lang="en-US" sz="6000">
                <a:solidFill>
                  <a:srgbClr val="000000"/>
                </a:solidFill>
                <a:latin typeface="Times New Roman"/>
                <a:ea typeface="Times New Roman"/>
                <a:cs typeface="Times New Roman"/>
                <a:sym typeface="Times New Roman"/>
              </a:rPr>
              <a:t>I will prevent pests from devouring your crops, and the vines in your fields will not drop their fruit before it is ripe,” says the Lord Almighty. </a:t>
            </a:r>
            <a:r>
              <a:rPr lang="en-US" sz="6000">
                <a:solidFill>
                  <a:srgbClr val="000000"/>
                </a:solidFill>
                <a:latin typeface="Times New Roman"/>
                <a:ea typeface="Times New Roman"/>
                <a:cs typeface="Times New Roman"/>
                <a:sym typeface="Times New Roman"/>
              </a:rPr>
              <a:t>12 </a:t>
            </a:r>
            <a:r>
              <a:rPr lang="en-US" sz="6000">
                <a:solidFill>
                  <a:srgbClr val="000000"/>
                </a:solidFill>
                <a:latin typeface="Times New Roman"/>
                <a:ea typeface="Times New Roman"/>
                <a:cs typeface="Times New Roman"/>
                <a:sym typeface="Times New Roman"/>
              </a:rPr>
              <a:t>“Then all the nations will call you blessed, for yours will be a delightful land,” says the Lord Almighty.</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98976" y="-1112126"/>
            <a:ext cx="5448219" cy="5016902"/>
          </a:xfrm>
          <a:custGeom>
            <a:avLst/>
            <a:gdLst/>
            <a:ahLst/>
            <a:cxnLst/>
            <a:rect r="r" b="b" t="t" l="l"/>
            <a:pathLst>
              <a:path h="5016902" w="5448219">
                <a:moveTo>
                  <a:pt x="0" y="0"/>
                </a:moveTo>
                <a:lnTo>
                  <a:pt x="5448219" y="0"/>
                </a:lnTo>
                <a:lnTo>
                  <a:pt x="5448219" y="5016902"/>
                </a:lnTo>
                <a:lnTo>
                  <a:pt x="0" y="5016902"/>
                </a:lnTo>
                <a:lnTo>
                  <a:pt x="0" y="0"/>
                </a:lnTo>
                <a:close/>
              </a:path>
            </a:pathLst>
          </a:custGeom>
          <a:blipFill>
            <a:blip r:embed="rId2">
              <a:alphaModFix amt="48000"/>
              <a:extLst>
                <a:ext uri="{96DAC541-7B7A-43D3-8B79-37D633B846F1}">
                  <asvg:svgBlip xmlns:asvg="http://schemas.microsoft.com/office/drawing/2016/SVG/main" r:embed="rId3"/>
                </a:ext>
              </a:extLst>
            </a:blip>
            <a:stretch>
              <a:fillRect l="0" t="-216" r="0" b="-216"/>
            </a:stretch>
          </a:blipFill>
        </p:spPr>
        <p:txBody>
          <a:bodyPr/>
          <a:p/>
        </p:txBody>
      </p:sp>
      <p:grpSp>
        <p:nvGrpSpPr>
          <p:cNvPr name="Group 3" id="3"/>
          <p:cNvGrpSpPr/>
          <p:nvPr/>
        </p:nvGrpSpPr>
        <p:grpSpPr>
          <a:xfrm rot="0">
            <a:off x="-176066" y="-3525521"/>
            <a:ext cx="18640140" cy="18640140"/>
            <a:chOff x="0" y="0"/>
            <a:chExt cx="24853519" cy="24853519"/>
          </a:xfrm>
        </p:grpSpPr>
        <p:sp>
          <p:nvSpPr>
            <p:cNvPr name="Freeform 4" id="4"/>
            <p:cNvSpPr/>
            <p:nvPr/>
          </p:nvSpPr>
          <p:spPr>
            <a:xfrm flipH="false" flipV="false" rot="0">
              <a:off x="0" y="0"/>
              <a:ext cx="24853519" cy="24853519"/>
            </a:xfrm>
            <a:custGeom>
              <a:avLst/>
              <a:gdLst/>
              <a:ahLst/>
              <a:cxnLst/>
              <a:rect r="r" b="b" t="t" l="l"/>
              <a:pathLst>
                <a:path h="24853519" w="24853519">
                  <a:moveTo>
                    <a:pt x="0" y="0"/>
                  </a:moveTo>
                  <a:lnTo>
                    <a:pt x="24853519" y="0"/>
                  </a:lnTo>
                  <a:lnTo>
                    <a:pt x="24853519" y="24853519"/>
                  </a:lnTo>
                  <a:lnTo>
                    <a:pt x="0" y="24853519"/>
                  </a:lnTo>
                  <a:lnTo>
                    <a:pt x="0" y="0"/>
                  </a:lnTo>
                  <a:close/>
                </a:path>
              </a:pathLst>
            </a:custGeom>
            <a:blipFill>
              <a:blip r:embed="rId4">
                <a:alphaModFix amt="68000"/>
              </a:blip>
              <a:stretch>
                <a:fillRect l="0" t="0" r="0" b="0"/>
              </a:stretch>
            </a:blipFill>
          </p:spPr>
        </p:sp>
      </p:grpSp>
      <p:grpSp>
        <p:nvGrpSpPr>
          <p:cNvPr name="Group 5" id="5"/>
          <p:cNvGrpSpPr/>
          <p:nvPr/>
        </p:nvGrpSpPr>
        <p:grpSpPr>
          <a:xfrm rot="0">
            <a:off x="13236334" y="0"/>
            <a:ext cx="5227701" cy="4517612"/>
            <a:chOff x="0" y="0"/>
            <a:chExt cx="6970268" cy="6023483"/>
          </a:xfrm>
        </p:grpSpPr>
        <p:sp>
          <p:nvSpPr>
            <p:cNvPr name="Freeform 6" id="6"/>
            <p:cNvSpPr/>
            <p:nvPr/>
          </p:nvSpPr>
          <p:spPr>
            <a:xfrm flipH="false" flipV="false" rot="0">
              <a:off x="0" y="0"/>
              <a:ext cx="6970268" cy="6023483"/>
            </a:xfrm>
            <a:custGeom>
              <a:avLst/>
              <a:gdLst/>
              <a:ahLst/>
              <a:cxnLst/>
              <a:rect r="r" b="b" t="t" l="l"/>
              <a:pathLst>
                <a:path h="6023483" w="6970268">
                  <a:moveTo>
                    <a:pt x="0" y="0"/>
                  </a:moveTo>
                  <a:lnTo>
                    <a:pt x="6970268" y="0"/>
                  </a:lnTo>
                  <a:lnTo>
                    <a:pt x="6970268" y="6023483"/>
                  </a:lnTo>
                  <a:lnTo>
                    <a:pt x="0" y="6023483"/>
                  </a:lnTo>
                  <a:lnTo>
                    <a:pt x="0" y="0"/>
                  </a:lnTo>
                  <a:close/>
                </a:path>
              </a:pathLst>
            </a:custGeom>
            <a:blipFill>
              <a:blip r:embed="rId5">
                <a:alphaModFix amt="62000"/>
              </a:blip>
              <a:stretch>
                <a:fillRect l="0" t="-50" r="0" b="-50"/>
              </a:stretch>
            </a:blipFill>
          </p:spPr>
        </p:sp>
      </p:grpSp>
      <p:grpSp>
        <p:nvGrpSpPr>
          <p:cNvPr name="Group 7" id="7"/>
          <p:cNvGrpSpPr/>
          <p:nvPr/>
        </p:nvGrpSpPr>
        <p:grpSpPr>
          <a:xfrm rot="0">
            <a:off x="-176066" y="5999066"/>
            <a:ext cx="5227701" cy="4517612"/>
            <a:chOff x="0" y="0"/>
            <a:chExt cx="6970268" cy="6023483"/>
          </a:xfrm>
        </p:grpSpPr>
        <p:sp>
          <p:nvSpPr>
            <p:cNvPr name="Freeform 8" id="8"/>
            <p:cNvSpPr/>
            <p:nvPr/>
          </p:nvSpPr>
          <p:spPr>
            <a:xfrm flipH="true" flipV="true" rot="0">
              <a:off x="0" y="0"/>
              <a:ext cx="6970268" cy="6023483"/>
            </a:xfrm>
            <a:custGeom>
              <a:avLst/>
              <a:gdLst/>
              <a:ahLst/>
              <a:cxnLst/>
              <a:rect r="r" b="b" t="t" l="l"/>
              <a:pathLst>
                <a:path h="6023483" w="6970268">
                  <a:moveTo>
                    <a:pt x="6970268" y="6023483"/>
                  </a:moveTo>
                  <a:lnTo>
                    <a:pt x="0" y="6023483"/>
                  </a:lnTo>
                  <a:lnTo>
                    <a:pt x="0" y="0"/>
                  </a:lnTo>
                  <a:lnTo>
                    <a:pt x="6970268" y="0"/>
                  </a:lnTo>
                  <a:lnTo>
                    <a:pt x="6970268" y="6023483"/>
                  </a:lnTo>
                  <a:close/>
                </a:path>
              </a:pathLst>
            </a:custGeom>
            <a:blipFill>
              <a:blip r:embed="rId5">
                <a:alphaModFix amt="62000"/>
              </a:blip>
              <a:stretch>
                <a:fillRect l="0" t="-50" r="0" b="-50"/>
              </a:stretch>
            </a:blipFill>
          </p:spPr>
        </p:sp>
      </p:grpSp>
      <p:sp>
        <p:nvSpPr>
          <p:cNvPr name="Freeform 9" id="9"/>
          <p:cNvSpPr/>
          <p:nvPr/>
        </p:nvSpPr>
        <p:spPr>
          <a:xfrm flipH="true" flipV="true" rot="0">
            <a:off x="14535190" y="7778549"/>
            <a:ext cx="5448219" cy="5016902"/>
          </a:xfrm>
          <a:custGeom>
            <a:avLst/>
            <a:gdLst/>
            <a:ahLst/>
            <a:cxnLst/>
            <a:rect r="r" b="b" t="t" l="l"/>
            <a:pathLst>
              <a:path h="5016902" w="5448219">
                <a:moveTo>
                  <a:pt x="5448219" y="5016902"/>
                </a:moveTo>
                <a:lnTo>
                  <a:pt x="0" y="5016902"/>
                </a:lnTo>
                <a:lnTo>
                  <a:pt x="0" y="0"/>
                </a:lnTo>
                <a:lnTo>
                  <a:pt x="5448219" y="0"/>
                </a:lnTo>
                <a:lnTo>
                  <a:pt x="5448219" y="5016902"/>
                </a:lnTo>
                <a:close/>
              </a:path>
            </a:pathLst>
          </a:custGeom>
          <a:blipFill>
            <a:blip r:embed="rId2">
              <a:alphaModFix amt="19999"/>
              <a:extLst>
                <a:ext uri="{96DAC541-7B7A-43D3-8B79-37D633B846F1}">
                  <asvg:svgBlip xmlns:asvg="http://schemas.microsoft.com/office/drawing/2016/SVG/main" r:embed="rId3"/>
                </a:ext>
              </a:extLst>
            </a:blip>
            <a:stretch>
              <a:fillRect l="0" t="-216" r="0" b="-216"/>
            </a:stretch>
          </a:blipFill>
        </p:spPr>
        <p:txBody>
          <a:bodyPr/>
          <a:p/>
        </p:txBody>
      </p:sp>
      <p:sp>
        <p:nvSpPr>
          <p:cNvPr name="TextBox 10" id="10"/>
          <p:cNvSpPr txBox="true"/>
          <p:nvPr/>
        </p:nvSpPr>
        <p:spPr>
          <a:xfrm rot="0">
            <a:off x="1600200" y="2726340"/>
            <a:ext cx="15429489" cy="2782997"/>
          </a:xfrm>
          <a:prstGeom prst="rect">
            <a:avLst/>
          </a:prstGeom>
        </p:spPr>
        <p:txBody>
          <a:bodyPr anchor="t" rtlCol="false" tIns="0" lIns="0" bIns="0" rIns="0">
            <a:spAutoFit/>
          </a:bodyPr>
          <a:lstStyle/>
          <a:p>
            <a:pPr algn="ctr">
              <a:lnSpc>
                <a:spcPts val="24886"/>
              </a:lnSpc>
            </a:pPr>
            <a:r>
              <a:rPr lang="en-US" sz="9999">
                <a:solidFill>
                  <a:srgbClr val="000000"/>
                </a:solidFill>
                <a:latin typeface="Times New Roman"/>
                <a:ea typeface="Times New Roman"/>
                <a:cs typeface="Times New Roman"/>
                <a:sym typeface="Times New Roman"/>
              </a:rPr>
              <a:t>K - 316 (Vs. 3,5,7)</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98976" y="-1112126"/>
            <a:ext cx="5448219" cy="5016902"/>
          </a:xfrm>
          <a:custGeom>
            <a:avLst/>
            <a:gdLst/>
            <a:ahLst/>
            <a:cxnLst/>
            <a:rect r="r" b="b" t="t" l="l"/>
            <a:pathLst>
              <a:path h="5016902" w="5448219">
                <a:moveTo>
                  <a:pt x="0" y="0"/>
                </a:moveTo>
                <a:lnTo>
                  <a:pt x="5448219" y="0"/>
                </a:lnTo>
                <a:lnTo>
                  <a:pt x="5448219" y="5016902"/>
                </a:lnTo>
                <a:lnTo>
                  <a:pt x="0" y="5016902"/>
                </a:lnTo>
                <a:lnTo>
                  <a:pt x="0" y="0"/>
                </a:lnTo>
                <a:close/>
              </a:path>
            </a:pathLst>
          </a:custGeom>
          <a:blipFill>
            <a:blip r:embed="rId2">
              <a:alphaModFix amt="48000"/>
              <a:extLst>
                <a:ext uri="{96DAC541-7B7A-43D3-8B79-37D633B846F1}">
                  <asvg:svgBlip xmlns:asvg="http://schemas.microsoft.com/office/drawing/2016/SVG/main" r:embed="rId3"/>
                </a:ext>
              </a:extLst>
            </a:blip>
            <a:stretch>
              <a:fillRect l="0" t="-216" r="0" b="-216"/>
            </a:stretch>
          </a:blipFill>
        </p:spPr>
        <p:txBody>
          <a:bodyPr/>
          <a:p/>
        </p:txBody>
      </p:sp>
      <p:grpSp>
        <p:nvGrpSpPr>
          <p:cNvPr name="Group 3" id="3"/>
          <p:cNvGrpSpPr/>
          <p:nvPr/>
        </p:nvGrpSpPr>
        <p:grpSpPr>
          <a:xfrm rot="0">
            <a:off x="-176066" y="-3525521"/>
            <a:ext cx="18640140" cy="18640140"/>
            <a:chOff x="0" y="0"/>
            <a:chExt cx="24853519" cy="24853519"/>
          </a:xfrm>
        </p:grpSpPr>
        <p:sp>
          <p:nvSpPr>
            <p:cNvPr name="Freeform 4" id="4"/>
            <p:cNvSpPr/>
            <p:nvPr/>
          </p:nvSpPr>
          <p:spPr>
            <a:xfrm flipH="false" flipV="false" rot="0">
              <a:off x="0" y="0"/>
              <a:ext cx="24853519" cy="24853519"/>
            </a:xfrm>
            <a:custGeom>
              <a:avLst/>
              <a:gdLst/>
              <a:ahLst/>
              <a:cxnLst/>
              <a:rect r="r" b="b" t="t" l="l"/>
              <a:pathLst>
                <a:path h="24853519" w="24853519">
                  <a:moveTo>
                    <a:pt x="0" y="0"/>
                  </a:moveTo>
                  <a:lnTo>
                    <a:pt x="24853519" y="0"/>
                  </a:lnTo>
                  <a:lnTo>
                    <a:pt x="24853519" y="24853519"/>
                  </a:lnTo>
                  <a:lnTo>
                    <a:pt x="0" y="24853519"/>
                  </a:lnTo>
                  <a:lnTo>
                    <a:pt x="0" y="0"/>
                  </a:lnTo>
                  <a:close/>
                </a:path>
              </a:pathLst>
            </a:custGeom>
            <a:blipFill>
              <a:blip r:embed="rId4">
                <a:alphaModFix amt="68000"/>
              </a:blip>
              <a:stretch>
                <a:fillRect l="0" t="0" r="0" b="0"/>
              </a:stretch>
            </a:blipFill>
          </p:spPr>
        </p:sp>
      </p:grpSp>
      <p:grpSp>
        <p:nvGrpSpPr>
          <p:cNvPr name="Group 5" id="5"/>
          <p:cNvGrpSpPr/>
          <p:nvPr/>
        </p:nvGrpSpPr>
        <p:grpSpPr>
          <a:xfrm rot="0">
            <a:off x="13236334" y="0"/>
            <a:ext cx="5227701" cy="4517612"/>
            <a:chOff x="0" y="0"/>
            <a:chExt cx="6970268" cy="6023483"/>
          </a:xfrm>
        </p:grpSpPr>
        <p:sp>
          <p:nvSpPr>
            <p:cNvPr name="Freeform 6" id="6"/>
            <p:cNvSpPr/>
            <p:nvPr/>
          </p:nvSpPr>
          <p:spPr>
            <a:xfrm flipH="false" flipV="false" rot="0">
              <a:off x="0" y="0"/>
              <a:ext cx="6970268" cy="6023483"/>
            </a:xfrm>
            <a:custGeom>
              <a:avLst/>
              <a:gdLst/>
              <a:ahLst/>
              <a:cxnLst/>
              <a:rect r="r" b="b" t="t" l="l"/>
              <a:pathLst>
                <a:path h="6023483" w="6970268">
                  <a:moveTo>
                    <a:pt x="0" y="0"/>
                  </a:moveTo>
                  <a:lnTo>
                    <a:pt x="6970268" y="0"/>
                  </a:lnTo>
                  <a:lnTo>
                    <a:pt x="6970268" y="6023483"/>
                  </a:lnTo>
                  <a:lnTo>
                    <a:pt x="0" y="6023483"/>
                  </a:lnTo>
                  <a:lnTo>
                    <a:pt x="0" y="0"/>
                  </a:lnTo>
                  <a:close/>
                </a:path>
              </a:pathLst>
            </a:custGeom>
            <a:blipFill>
              <a:blip r:embed="rId5">
                <a:alphaModFix amt="62000"/>
              </a:blip>
              <a:stretch>
                <a:fillRect l="0" t="-50" r="0" b="-50"/>
              </a:stretch>
            </a:blipFill>
          </p:spPr>
        </p:sp>
      </p:grpSp>
      <p:grpSp>
        <p:nvGrpSpPr>
          <p:cNvPr name="Group 7" id="7"/>
          <p:cNvGrpSpPr/>
          <p:nvPr/>
        </p:nvGrpSpPr>
        <p:grpSpPr>
          <a:xfrm rot="0">
            <a:off x="-176066" y="7052411"/>
            <a:ext cx="4008787" cy="3464243"/>
            <a:chOff x="0" y="0"/>
            <a:chExt cx="5345049" cy="4618990"/>
          </a:xfrm>
        </p:grpSpPr>
        <p:sp>
          <p:nvSpPr>
            <p:cNvPr name="Freeform 8" id="8"/>
            <p:cNvSpPr/>
            <p:nvPr/>
          </p:nvSpPr>
          <p:spPr>
            <a:xfrm flipH="true" flipV="true" rot="0">
              <a:off x="0" y="0"/>
              <a:ext cx="5345049" cy="4618990"/>
            </a:xfrm>
            <a:custGeom>
              <a:avLst/>
              <a:gdLst/>
              <a:ahLst/>
              <a:cxnLst/>
              <a:rect r="r" b="b" t="t" l="l"/>
              <a:pathLst>
                <a:path h="4618990" w="5345049">
                  <a:moveTo>
                    <a:pt x="5345049" y="4618990"/>
                  </a:moveTo>
                  <a:lnTo>
                    <a:pt x="0" y="4618990"/>
                  </a:lnTo>
                  <a:lnTo>
                    <a:pt x="0" y="0"/>
                  </a:lnTo>
                  <a:lnTo>
                    <a:pt x="5345049" y="0"/>
                  </a:lnTo>
                  <a:lnTo>
                    <a:pt x="5345049" y="4618990"/>
                  </a:lnTo>
                  <a:close/>
                </a:path>
              </a:pathLst>
            </a:custGeom>
            <a:blipFill>
              <a:blip r:embed="rId5">
                <a:alphaModFix amt="62000"/>
              </a:blip>
              <a:stretch>
                <a:fillRect l="0" t="-51" r="0" b="-51"/>
              </a:stretch>
            </a:blipFill>
          </p:spPr>
        </p:sp>
      </p:grpSp>
      <p:sp>
        <p:nvSpPr>
          <p:cNvPr name="Freeform 9" id="9"/>
          <p:cNvSpPr/>
          <p:nvPr/>
        </p:nvSpPr>
        <p:spPr>
          <a:xfrm flipH="true" flipV="true" rot="0">
            <a:off x="14535190" y="7778549"/>
            <a:ext cx="5448219" cy="5016902"/>
          </a:xfrm>
          <a:custGeom>
            <a:avLst/>
            <a:gdLst/>
            <a:ahLst/>
            <a:cxnLst/>
            <a:rect r="r" b="b" t="t" l="l"/>
            <a:pathLst>
              <a:path h="5016902" w="5448219">
                <a:moveTo>
                  <a:pt x="5448219" y="5016902"/>
                </a:moveTo>
                <a:lnTo>
                  <a:pt x="0" y="5016902"/>
                </a:lnTo>
                <a:lnTo>
                  <a:pt x="0" y="0"/>
                </a:lnTo>
                <a:lnTo>
                  <a:pt x="5448219" y="0"/>
                </a:lnTo>
                <a:lnTo>
                  <a:pt x="5448219" y="5016902"/>
                </a:lnTo>
                <a:close/>
              </a:path>
            </a:pathLst>
          </a:custGeom>
          <a:blipFill>
            <a:blip r:embed="rId2">
              <a:alphaModFix amt="19999"/>
              <a:extLst>
                <a:ext uri="{96DAC541-7B7A-43D3-8B79-37D633B846F1}">
                  <asvg:svgBlip xmlns:asvg="http://schemas.microsoft.com/office/drawing/2016/SVG/main" r:embed="rId3"/>
                </a:ext>
              </a:extLst>
            </a:blip>
            <a:stretch>
              <a:fillRect l="0" t="-216" r="0" b="-216"/>
            </a:stretch>
          </a:blipFill>
        </p:spPr>
        <p:txBody>
          <a:bodyPr/>
          <a:p/>
        </p:txBody>
      </p:sp>
      <p:grpSp>
        <p:nvGrpSpPr>
          <p:cNvPr name="Group 10" id="10"/>
          <p:cNvGrpSpPr/>
          <p:nvPr/>
        </p:nvGrpSpPr>
        <p:grpSpPr>
          <a:xfrm rot="0">
            <a:off x="185327" y="173069"/>
            <a:ext cx="17920906" cy="9976104"/>
            <a:chOff x="0" y="0"/>
            <a:chExt cx="23894542" cy="13301472"/>
          </a:xfrm>
        </p:grpSpPr>
        <p:sp>
          <p:nvSpPr>
            <p:cNvPr name="Freeform 11" id="11"/>
            <p:cNvSpPr/>
            <p:nvPr/>
          </p:nvSpPr>
          <p:spPr>
            <a:xfrm flipH="false" flipV="false" rot="0">
              <a:off x="0" y="0"/>
              <a:ext cx="23894542" cy="13301472"/>
            </a:xfrm>
            <a:custGeom>
              <a:avLst/>
              <a:gdLst/>
              <a:ahLst/>
              <a:cxnLst/>
              <a:rect r="r" b="b" t="t" l="l"/>
              <a:pathLst>
                <a:path h="13301472" w="23894542">
                  <a:moveTo>
                    <a:pt x="0" y="0"/>
                  </a:moveTo>
                  <a:lnTo>
                    <a:pt x="23894542" y="0"/>
                  </a:lnTo>
                  <a:lnTo>
                    <a:pt x="23894542" y="13301472"/>
                  </a:lnTo>
                  <a:lnTo>
                    <a:pt x="0" y="13301472"/>
                  </a:lnTo>
                  <a:lnTo>
                    <a:pt x="0" y="0"/>
                  </a:lnTo>
                  <a:close/>
                </a:path>
              </a:pathLst>
            </a:custGeom>
            <a:blipFill>
              <a:blip r:embed="rId6"/>
              <a:stretch>
                <a:fillRect l="0" t="-9879" r="0" b="-9879"/>
              </a:stretch>
            </a:blipFill>
          </p:spPr>
        </p:sp>
      </p:grpSp>
      <p:sp>
        <p:nvSpPr>
          <p:cNvPr name="Freeform 12" id="12"/>
          <p:cNvSpPr/>
          <p:nvPr/>
        </p:nvSpPr>
        <p:spPr>
          <a:xfrm flipH="false" flipV="false" rot="0">
            <a:off x="0" y="-144661"/>
            <a:ext cx="18288000" cy="1929259"/>
          </a:xfrm>
          <a:custGeom>
            <a:avLst/>
            <a:gdLst/>
            <a:ahLst/>
            <a:cxnLst/>
            <a:rect r="r" b="b" t="t" l="l"/>
            <a:pathLst>
              <a:path h="1929259" w="18288000">
                <a:moveTo>
                  <a:pt x="0" y="0"/>
                </a:moveTo>
                <a:lnTo>
                  <a:pt x="18288000" y="0"/>
                </a:lnTo>
                <a:lnTo>
                  <a:pt x="18288000" y="1929259"/>
                </a:lnTo>
                <a:lnTo>
                  <a:pt x="0" y="192925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txBody>
          <a:bodyPr/>
          <a:p/>
        </p:txBody>
      </p:sp>
      <p:sp>
        <p:nvSpPr>
          <p:cNvPr name="TextBox 13" id="13"/>
          <p:cNvSpPr txBox="true"/>
          <p:nvPr/>
        </p:nvSpPr>
        <p:spPr>
          <a:xfrm rot="0">
            <a:off x="5825057" y="489705"/>
            <a:ext cx="6637886" cy="784352"/>
          </a:xfrm>
          <a:prstGeom prst="rect">
            <a:avLst/>
          </a:prstGeom>
        </p:spPr>
        <p:txBody>
          <a:bodyPr anchor="t" rtlCol="false" tIns="0" lIns="0" bIns="0" rIns="0">
            <a:spAutoFit/>
          </a:bodyPr>
          <a:lstStyle/>
          <a:p>
            <a:pPr algn="ctr">
              <a:lnSpc>
                <a:spcPts val="5598"/>
              </a:lnSpc>
            </a:pPr>
            <a:r>
              <a:rPr lang="en-US" sz="6000">
                <a:solidFill>
                  <a:srgbClr val="000000"/>
                </a:solidFill>
                <a:latin typeface="Times New Roman"/>
                <a:ea typeface="Times New Roman"/>
                <a:cs typeface="Times New Roman"/>
                <a:sym typeface="Times New Roman"/>
              </a:rPr>
              <a:t>K - 316 (Vs. 3,5,7)</a:t>
            </a:r>
          </a:p>
        </p:txBody>
      </p:sp>
      <p:sp>
        <p:nvSpPr>
          <p:cNvPr name="TextBox 14" id="14"/>
          <p:cNvSpPr txBox="true"/>
          <p:nvPr/>
        </p:nvSpPr>
        <p:spPr>
          <a:xfrm rot="0">
            <a:off x="566377" y="2213223"/>
            <a:ext cx="8165731" cy="7267694"/>
          </a:xfrm>
          <a:prstGeom prst="rect">
            <a:avLst/>
          </a:prstGeom>
        </p:spPr>
        <p:txBody>
          <a:bodyPr anchor="t" rtlCol="false" tIns="0" lIns="0" bIns="0" rIns="0">
            <a:spAutoFit/>
          </a:bodyPr>
          <a:lstStyle/>
          <a:p>
            <a:pPr algn="l">
              <a:lnSpc>
                <a:spcPts val="10498"/>
              </a:lnSpc>
            </a:pPr>
            <a:r>
              <a:rPr lang="en-US" sz="7500">
                <a:solidFill>
                  <a:srgbClr val="000000"/>
                </a:solidFill>
                <a:latin typeface="Noto Sans Kannada"/>
                <a:ea typeface="Noto Sans Kannada"/>
                <a:cs typeface="Noto Sans Kannada"/>
                <a:sym typeface="Noto Sans Kannada"/>
              </a:rPr>
              <a:t>3. ಭೂಫಲವನ್ನು ಹುಟ್ಟಿಸಿ</a:t>
            </a:r>
          </a:p>
          <a:p>
            <a:pPr algn="l">
              <a:lnSpc>
                <a:spcPts val="9000"/>
              </a:lnSpc>
            </a:pPr>
            <a:r>
              <a:rPr lang="en-US" sz="7500">
                <a:solidFill>
                  <a:srgbClr val="000000"/>
                </a:solidFill>
                <a:latin typeface="Calibri (MS)"/>
                <a:ea typeface="Calibri (MS)"/>
                <a:cs typeface="Calibri (MS)"/>
                <a:sym typeface="Calibri (MS)"/>
              </a:rPr>
              <a:t>ಸಮಸ್ತ ಜೀವ ಕಾಯುತ್ತೀ;</a:t>
            </a:r>
          </a:p>
          <a:p>
            <a:pPr algn="l">
              <a:lnSpc>
                <a:spcPts val="9000"/>
              </a:lnSpc>
            </a:pPr>
            <a:r>
              <a:rPr lang="en-US" sz="7500">
                <a:solidFill>
                  <a:srgbClr val="000000"/>
                </a:solidFill>
                <a:latin typeface="Calibri (MS)"/>
                <a:ea typeface="Calibri (MS)"/>
                <a:cs typeface="Calibri (MS)"/>
                <a:sym typeface="Calibri (MS)"/>
              </a:rPr>
              <a:t>ಅನಂತ ಸ್ತೋತ್ರ ನಿನಗೆ,</a:t>
            </a:r>
          </a:p>
          <a:p>
            <a:pPr algn="l">
              <a:lnSpc>
                <a:spcPts val="9000"/>
              </a:lnSpc>
            </a:pPr>
            <a:r>
              <a:rPr lang="en-US" sz="7500">
                <a:solidFill>
                  <a:srgbClr val="000000"/>
                </a:solidFill>
                <a:latin typeface="Calibri (MS)"/>
                <a:ea typeface="Calibri (MS)"/>
                <a:cs typeface="Calibri (MS)"/>
                <a:sym typeface="Calibri (MS)"/>
              </a:rPr>
              <a:t>ದಯಾಳುವೇ!</a:t>
            </a:r>
          </a:p>
        </p:txBody>
      </p:sp>
      <p:sp>
        <p:nvSpPr>
          <p:cNvPr name="TextBox 15" id="15"/>
          <p:cNvSpPr txBox="true"/>
          <p:nvPr/>
        </p:nvSpPr>
        <p:spPr>
          <a:xfrm rot="0">
            <a:off x="9879261" y="1777933"/>
            <a:ext cx="7905898" cy="8109699"/>
          </a:xfrm>
          <a:prstGeom prst="rect">
            <a:avLst/>
          </a:prstGeom>
        </p:spPr>
        <p:txBody>
          <a:bodyPr anchor="t" rtlCol="false" tIns="0" lIns="0" bIns="0" rIns="0">
            <a:spAutoFit/>
          </a:bodyPr>
          <a:lstStyle/>
          <a:p>
            <a:pPr algn="l">
              <a:lnSpc>
                <a:spcPts val="10078"/>
              </a:lnSpc>
            </a:pPr>
            <a:r>
              <a:rPr lang="en-US" sz="7200">
                <a:solidFill>
                  <a:srgbClr val="000000"/>
                </a:solidFill>
                <a:latin typeface="Times New Roman"/>
                <a:ea typeface="Times New Roman"/>
                <a:cs typeface="Times New Roman"/>
                <a:sym typeface="Times New Roman"/>
              </a:rPr>
              <a:t>3. Bhoophalavannu huttisi</a:t>
            </a:r>
          </a:p>
          <a:p>
            <a:pPr algn="l">
              <a:lnSpc>
                <a:spcPts val="8640"/>
              </a:lnSpc>
            </a:pPr>
            <a:r>
              <a:rPr lang="en-US" sz="7200">
                <a:solidFill>
                  <a:srgbClr val="000000"/>
                </a:solidFill>
                <a:latin typeface="Times New Roman"/>
                <a:ea typeface="Times New Roman"/>
                <a:cs typeface="Times New Roman"/>
                <a:sym typeface="Times New Roman"/>
              </a:rPr>
              <a:t>Samastha jeeva kaayutthee;</a:t>
            </a:r>
          </a:p>
          <a:p>
            <a:pPr algn="l">
              <a:lnSpc>
                <a:spcPts val="8640"/>
              </a:lnSpc>
            </a:pPr>
            <a:r>
              <a:rPr lang="en-US" sz="7200">
                <a:solidFill>
                  <a:srgbClr val="000000"/>
                </a:solidFill>
                <a:latin typeface="Times New Roman"/>
                <a:ea typeface="Times New Roman"/>
                <a:cs typeface="Times New Roman"/>
                <a:sym typeface="Times New Roman"/>
              </a:rPr>
              <a:t>Anantha sthöthra ninage,</a:t>
            </a:r>
          </a:p>
          <a:p>
            <a:pPr algn="l">
              <a:lnSpc>
                <a:spcPts val="8640"/>
              </a:lnSpc>
            </a:pPr>
            <a:r>
              <a:rPr lang="en-US" sz="7200">
                <a:solidFill>
                  <a:srgbClr val="000000"/>
                </a:solidFill>
                <a:latin typeface="Times New Roman"/>
                <a:ea typeface="Times New Roman"/>
                <a:cs typeface="Times New Roman"/>
                <a:sym typeface="Times New Roman"/>
              </a:rPr>
              <a:t>Dhayaaluvë!</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98976" y="-1112126"/>
            <a:ext cx="5448219" cy="5016902"/>
          </a:xfrm>
          <a:custGeom>
            <a:avLst/>
            <a:gdLst/>
            <a:ahLst/>
            <a:cxnLst/>
            <a:rect r="r" b="b" t="t" l="l"/>
            <a:pathLst>
              <a:path h="5016902" w="5448219">
                <a:moveTo>
                  <a:pt x="0" y="0"/>
                </a:moveTo>
                <a:lnTo>
                  <a:pt x="5448219" y="0"/>
                </a:lnTo>
                <a:lnTo>
                  <a:pt x="5448219" y="5016902"/>
                </a:lnTo>
                <a:lnTo>
                  <a:pt x="0" y="5016902"/>
                </a:lnTo>
                <a:lnTo>
                  <a:pt x="0" y="0"/>
                </a:lnTo>
                <a:close/>
              </a:path>
            </a:pathLst>
          </a:custGeom>
          <a:blipFill>
            <a:blip r:embed="rId2">
              <a:alphaModFix amt="48000"/>
              <a:extLst>
                <a:ext uri="{96DAC541-7B7A-43D3-8B79-37D633B846F1}">
                  <asvg:svgBlip xmlns:asvg="http://schemas.microsoft.com/office/drawing/2016/SVG/main" r:embed="rId3"/>
                </a:ext>
              </a:extLst>
            </a:blip>
            <a:stretch>
              <a:fillRect l="0" t="-216" r="0" b="-216"/>
            </a:stretch>
          </a:blipFill>
        </p:spPr>
        <p:txBody>
          <a:bodyPr/>
          <a:p/>
        </p:txBody>
      </p:sp>
      <p:grpSp>
        <p:nvGrpSpPr>
          <p:cNvPr name="Group 3" id="3"/>
          <p:cNvGrpSpPr/>
          <p:nvPr/>
        </p:nvGrpSpPr>
        <p:grpSpPr>
          <a:xfrm rot="0">
            <a:off x="-176066" y="-3525521"/>
            <a:ext cx="18640140" cy="18640140"/>
            <a:chOff x="0" y="0"/>
            <a:chExt cx="24853519" cy="24853519"/>
          </a:xfrm>
        </p:grpSpPr>
        <p:sp>
          <p:nvSpPr>
            <p:cNvPr name="Freeform 4" id="4"/>
            <p:cNvSpPr/>
            <p:nvPr/>
          </p:nvSpPr>
          <p:spPr>
            <a:xfrm flipH="false" flipV="false" rot="0">
              <a:off x="0" y="0"/>
              <a:ext cx="24853519" cy="24853519"/>
            </a:xfrm>
            <a:custGeom>
              <a:avLst/>
              <a:gdLst/>
              <a:ahLst/>
              <a:cxnLst/>
              <a:rect r="r" b="b" t="t" l="l"/>
              <a:pathLst>
                <a:path h="24853519" w="24853519">
                  <a:moveTo>
                    <a:pt x="0" y="0"/>
                  </a:moveTo>
                  <a:lnTo>
                    <a:pt x="24853519" y="0"/>
                  </a:lnTo>
                  <a:lnTo>
                    <a:pt x="24853519" y="24853519"/>
                  </a:lnTo>
                  <a:lnTo>
                    <a:pt x="0" y="24853519"/>
                  </a:lnTo>
                  <a:lnTo>
                    <a:pt x="0" y="0"/>
                  </a:lnTo>
                  <a:close/>
                </a:path>
              </a:pathLst>
            </a:custGeom>
            <a:blipFill>
              <a:blip r:embed="rId4">
                <a:alphaModFix amt="68000"/>
              </a:blip>
              <a:stretch>
                <a:fillRect l="0" t="0" r="0" b="0"/>
              </a:stretch>
            </a:blipFill>
          </p:spPr>
        </p:sp>
      </p:grpSp>
      <p:grpSp>
        <p:nvGrpSpPr>
          <p:cNvPr name="Group 5" id="5"/>
          <p:cNvGrpSpPr/>
          <p:nvPr/>
        </p:nvGrpSpPr>
        <p:grpSpPr>
          <a:xfrm rot="0">
            <a:off x="13236334" y="0"/>
            <a:ext cx="5227701" cy="4517612"/>
            <a:chOff x="0" y="0"/>
            <a:chExt cx="6970268" cy="6023483"/>
          </a:xfrm>
        </p:grpSpPr>
        <p:sp>
          <p:nvSpPr>
            <p:cNvPr name="Freeform 6" id="6"/>
            <p:cNvSpPr/>
            <p:nvPr/>
          </p:nvSpPr>
          <p:spPr>
            <a:xfrm flipH="false" flipV="false" rot="0">
              <a:off x="0" y="0"/>
              <a:ext cx="6970268" cy="6023483"/>
            </a:xfrm>
            <a:custGeom>
              <a:avLst/>
              <a:gdLst/>
              <a:ahLst/>
              <a:cxnLst/>
              <a:rect r="r" b="b" t="t" l="l"/>
              <a:pathLst>
                <a:path h="6023483" w="6970268">
                  <a:moveTo>
                    <a:pt x="0" y="0"/>
                  </a:moveTo>
                  <a:lnTo>
                    <a:pt x="6970268" y="0"/>
                  </a:lnTo>
                  <a:lnTo>
                    <a:pt x="6970268" y="6023483"/>
                  </a:lnTo>
                  <a:lnTo>
                    <a:pt x="0" y="6023483"/>
                  </a:lnTo>
                  <a:lnTo>
                    <a:pt x="0" y="0"/>
                  </a:lnTo>
                  <a:close/>
                </a:path>
              </a:pathLst>
            </a:custGeom>
            <a:blipFill>
              <a:blip r:embed="rId5">
                <a:alphaModFix amt="62000"/>
              </a:blip>
              <a:stretch>
                <a:fillRect l="0" t="-50" r="0" b="-50"/>
              </a:stretch>
            </a:blipFill>
          </p:spPr>
        </p:sp>
      </p:grpSp>
      <p:grpSp>
        <p:nvGrpSpPr>
          <p:cNvPr name="Group 7" id="7"/>
          <p:cNvGrpSpPr/>
          <p:nvPr/>
        </p:nvGrpSpPr>
        <p:grpSpPr>
          <a:xfrm rot="0">
            <a:off x="-176066" y="7052411"/>
            <a:ext cx="4008787" cy="3464243"/>
            <a:chOff x="0" y="0"/>
            <a:chExt cx="5345049" cy="4618990"/>
          </a:xfrm>
        </p:grpSpPr>
        <p:sp>
          <p:nvSpPr>
            <p:cNvPr name="Freeform 8" id="8"/>
            <p:cNvSpPr/>
            <p:nvPr/>
          </p:nvSpPr>
          <p:spPr>
            <a:xfrm flipH="true" flipV="true" rot="0">
              <a:off x="0" y="0"/>
              <a:ext cx="5345049" cy="4618990"/>
            </a:xfrm>
            <a:custGeom>
              <a:avLst/>
              <a:gdLst/>
              <a:ahLst/>
              <a:cxnLst/>
              <a:rect r="r" b="b" t="t" l="l"/>
              <a:pathLst>
                <a:path h="4618990" w="5345049">
                  <a:moveTo>
                    <a:pt x="5345049" y="4618990"/>
                  </a:moveTo>
                  <a:lnTo>
                    <a:pt x="0" y="4618990"/>
                  </a:lnTo>
                  <a:lnTo>
                    <a:pt x="0" y="0"/>
                  </a:lnTo>
                  <a:lnTo>
                    <a:pt x="5345049" y="0"/>
                  </a:lnTo>
                  <a:lnTo>
                    <a:pt x="5345049" y="4618990"/>
                  </a:lnTo>
                  <a:close/>
                </a:path>
              </a:pathLst>
            </a:custGeom>
            <a:blipFill>
              <a:blip r:embed="rId5">
                <a:alphaModFix amt="62000"/>
              </a:blip>
              <a:stretch>
                <a:fillRect l="0" t="-51" r="0" b="-51"/>
              </a:stretch>
            </a:blipFill>
          </p:spPr>
        </p:sp>
      </p:grpSp>
      <p:sp>
        <p:nvSpPr>
          <p:cNvPr name="Freeform 9" id="9"/>
          <p:cNvSpPr/>
          <p:nvPr/>
        </p:nvSpPr>
        <p:spPr>
          <a:xfrm flipH="true" flipV="true" rot="0">
            <a:off x="14535190" y="7778549"/>
            <a:ext cx="5448219" cy="5016902"/>
          </a:xfrm>
          <a:custGeom>
            <a:avLst/>
            <a:gdLst/>
            <a:ahLst/>
            <a:cxnLst/>
            <a:rect r="r" b="b" t="t" l="l"/>
            <a:pathLst>
              <a:path h="5016902" w="5448219">
                <a:moveTo>
                  <a:pt x="5448219" y="5016902"/>
                </a:moveTo>
                <a:lnTo>
                  <a:pt x="0" y="5016902"/>
                </a:lnTo>
                <a:lnTo>
                  <a:pt x="0" y="0"/>
                </a:lnTo>
                <a:lnTo>
                  <a:pt x="5448219" y="0"/>
                </a:lnTo>
                <a:lnTo>
                  <a:pt x="5448219" y="5016902"/>
                </a:lnTo>
                <a:close/>
              </a:path>
            </a:pathLst>
          </a:custGeom>
          <a:blipFill>
            <a:blip r:embed="rId2">
              <a:alphaModFix amt="19999"/>
              <a:extLst>
                <a:ext uri="{96DAC541-7B7A-43D3-8B79-37D633B846F1}">
                  <asvg:svgBlip xmlns:asvg="http://schemas.microsoft.com/office/drawing/2016/SVG/main" r:embed="rId3"/>
                </a:ext>
              </a:extLst>
            </a:blip>
            <a:stretch>
              <a:fillRect l="0" t="-216" r="0" b="-216"/>
            </a:stretch>
          </a:blipFill>
        </p:spPr>
        <p:txBody>
          <a:bodyPr/>
          <a:p/>
        </p:txBody>
      </p:sp>
      <p:grpSp>
        <p:nvGrpSpPr>
          <p:cNvPr name="Group 10" id="10"/>
          <p:cNvGrpSpPr/>
          <p:nvPr/>
        </p:nvGrpSpPr>
        <p:grpSpPr>
          <a:xfrm rot="0">
            <a:off x="185327" y="173069"/>
            <a:ext cx="17920906" cy="9976104"/>
            <a:chOff x="0" y="0"/>
            <a:chExt cx="23894542" cy="13301472"/>
          </a:xfrm>
        </p:grpSpPr>
        <p:sp>
          <p:nvSpPr>
            <p:cNvPr name="Freeform 11" id="11"/>
            <p:cNvSpPr/>
            <p:nvPr/>
          </p:nvSpPr>
          <p:spPr>
            <a:xfrm flipH="false" flipV="false" rot="0">
              <a:off x="0" y="0"/>
              <a:ext cx="23894542" cy="13301472"/>
            </a:xfrm>
            <a:custGeom>
              <a:avLst/>
              <a:gdLst/>
              <a:ahLst/>
              <a:cxnLst/>
              <a:rect r="r" b="b" t="t" l="l"/>
              <a:pathLst>
                <a:path h="13301472" w="23894542">
                  <a:moveTo>
                    <a:pt x="0" y="0"/>
                  </a:moveTo>
                  <a:lnTo>
                    <a:pt x="23894542" y="0"/>
                  </a:lnTo>
                  <a:lnTo>
                    <a:pt x="23894542" y="13301472"/>
                  </a:lnTo>
                  <a:lnTo>
                    <a:pt x="0" y="13301472"/>
                  </a:lnTo>
                  <a:lnTo>
                    <a:pt x="0" y="0"/>
                  </a:lnTo>
                  <a:close/>
                </a:path>
              </a:pathLst>
            </a:custGeom>
            <a:blipFill>
              <a:blip r:embed="rId6"/>
              <a:stretch>
                <a:fillRect l="0" t="-9879" r="0" b="-9879"/>
              </a:stretch>
            </a:blipFill>
          </p:spPr>
        </p:sp>
      </p:grpSp>
      <p:sp>
        <p:nvSpPr>
          <p:cNvPr name="Freeform 12" id="12"/>
          <p:cNvSpPr/>
          <p:nvPr/>
        </p:nvSpPr>
        <p:spPr>
          <a:xfrm flipH="false" flipV="false" rot="0">
            <a:off x="0" y="-144661"/>
            <a:ext cx="18288000" cy="1929259"/>
          </a:xfrm>
          <a:custGeom>
            <a:avLst/>
            <a:gdLst/>
            <a:ahLst/>
            <a:cxnLst/>
            <a:rect r="r" b="b" t="t" l="l"/>
            <a:pathLst>
              <a:path h="1929259" w="18288000">
                <a:moveTo>
                  <a:pt x="0" y="0"/>
                </a:moveTo>
                <a:lnTo>
                  <a:pt x="18288000" y="0"/>
                </a:lnTo>
                <a:lnTo>
                  <a:pt x="18288000" y="1929259"/>
                </a:lnTo>
                <a:lnTo>
                  <a:pt x="0" y="192925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txBody>
          <a:bodyPr/>
          <a:p/>
        </p:txBody>
      </p:sp>
      <p:sp>
        <p:nvSpPr>
          <p:cNvPr name="TextBox 13" id="13"/>
          <p:cNvSpPr txBox="true"/>
          <p:nvPr/>
        </p:nvSpPr>
        <p:spPr>
          <a:xfrm rot="0">
            <a:off x="805383" y="2213223"/>
            <a:ext cx="8340397" cy="7267694"/>
          </a:xfrm>
          <a:prstGeom prst="rect">
            <a:avLst/>
          </a:prstGeom>
        </p:spPr>
        <p:txBody>
          <a:bodyPr anchor="t" rtlCol="false" tIns="0" lIns="0" bIns="0" rIns="0">
            <a:spAutoFit/>
          </a:bodyPr>
          <a:lstStyle/>
          <a:p>
            <a:pPr algn="l">
              <a:lnSpc>
                <a:spcPts val="10498"/>
              </a:lnSpc>
            </a:pPr>
            <a:r>
              <a:rPr lang="en-US" sz="7500">
                <a:solidFill>
                  <a:srgbClr val="000000"/>
                </a:solidFill>
                <a:latin typeface="Noto Sans Kannada"/>
                <a:ea typeface="Noto Sans Kannada"/>
                <a:cs typeface="Noto Sans Kannada"/>
                <a:sym typeface="Noto Sans Kannada"/>
              </a:rPr>
              <a:t>5. ಈ ಲೋಕ ರಕ್ಷಿಸೋದಕೆ</a:t>
            </a:r>
          </a:p>
          <a:p>
            <a:pPr algn="l">
              <a:lnSpc>
                <a:spcPts val="9000"/>
              </a:lnSpc>
            </a:pPr>
            <a:r>
              <a:rPr lang="en-US" sz="7500">
                <a:solidFill>
                  <a:srgbClr val="000000"/>
                </a:solidFill>
                <a:latin typeface="Calibri (MS)"/>
                <a:ea typeface="Calibri (MS)"/>
                <a:cs typeface="Calibri (MS)"/>
                <a:sym typeface="Calibri (MS)"/>
              </a:rPr>
              <a:t>ಮಗನ್ನ ಕೊಟ್ಟ ತಂದೆಯೆ!</a:t>
            </a:r>
          </a:p>
          <a:p>
            <a:pPr algn="l">
              <a:lnSpc>
                <a:spcPts val="9000"/>
              </a:lnSpc>
            </a:pPr>
            <a:r>
              <a:rPr lang="en-US" sz="7500">
                <a:solidFill>
                  <a:srgbClr val="000000"/>
                </a:solidFill>
                <a:latin typeface="Calibri (MS)"/>
                <a:ea typeface="Calibri (MS)"/>
                <a:cs typeface="Calibri (MS)"/>
                <a:sym typeface="Calibri (MS)"/>
              </a:rPr>
              <a:t>ಅನಂತ ಸ್ತೋತ್ರ ನಿನಗೆ,</a:t>
            </a:r>
          </a:p>
          <a:p>
            <a:pPr algn="l">
              <a:lnSpc>
                <a:spcPts val="9000"/>
              </a:lnSpc>
            </a:pPr>
            <a:r>
              <a:rPr lang="en-US" sz="7500">
                <a:solidFill>
                  <a:srgbClr val="000000"/>
                </a:solidFill>
                <a:latin typeface="Calibri (MS)"/>
                <a:ea typeface="Calibri (MS)"/>
                <a:cs typeface="Calibri (MS)"/>
                <a:sym typeface="Calibri (MS)"/>
              </a:rPr>
              <a:t>ದಯಾಳುವೇ!</a:t>
            </a:r>
          </a:p>
        </p:txBody>
      </p:sp>
      <p:sp>
        <p:nvSpPr>
          <p:cNvPr name="TextBox 14" id="14"/>
          <p:cNvSpPr txBox="true"/>
          <p:nvPr/>
        </p:nvSpPr>
        <p:spPr>
          <a:xfrm rot="0">
            <a:off x="10488779" y="1777933"/>
            <a:ext cx="7335618" cy="8109699"/>
          </a:xfrm>
          <a:prstGeom prst="rect">
            <a:avLst/>
          </a:prstGeom>
        </p:spPr>
        <p:txBody>
          <a:bodyPr anchor="t" rtlCol="false" tIns="0" lIns="0" bIns="0" rIns="0">
            <a:spAutoFit/>
          </a:bodyPr>
          <a:lstStyle/>
          <a:p>
            <a:pPr algn="l">
              <a:lnSpc>
                <a:spcPts val="10078"/>
              </a:lnSpc>
            </a:pPr>
            <a:r>
              <a:rPr lang="en-US" sz="7200">
                <a:solidFill>
                  <a:srgbClr val="000000"/>
                </a:solidFill>
                <a:latin typeface="Times New Roman"/>
                <a:ea typeface="Times New Roman"/>
                <a:cs typeface="Times New Roman"/>
                <a:sym typeface="Times New Roman"/>
              </a:rPr>
              <a:t>5. Yee löka rakshisödhake</a:t>
            </a:r>
          </a:p>
          <a:p>
            <a:pPr algn="l">
              <a:lnSpc>
                <a:spcPts val="8640"/>
              </a:lnSpc>
            </a:pPr>
            <a:r>
              <a:rPr lang="en-US" sz="7200">
                <a:solidFill>
                  <a:srgbClr val="000000"/>
                </a:solidFill>
                <a:latin typeface="Times New Roman"/>
                <a:ea typeface="Times New Roman"/>
                <a:cs typeface="Times New Roman"/>
                <a:sym typeface="Times New Roman"/>
              </a:rPr>
              <a:t>Maganna kotta Thandheye!</a:t>
            </a:r>
          </a:p>
          <a:p>
            <a:pPr algn="l">
              <a:lnSpc>
                <a:spcPts val="8640"/>
              </a:lnSpc>
            </a:pPr>
            <a:r>
              <a:rPr lang="en-US" sz="7200">
                <a:solidFill>
                  <a:srgbClr val="000000"/>
                </a:solidFill>
                <a:latin typeface="Times New Roman"/>
                <a:ea typeface="Times New Roman"/>
                <a:cs typeface="Times New Roman"/>
                <a:sym typeface="Times New Roman"/>
              </a:rPr>
              <a:t>Anantha sthöthra ninage,</a:t>
            </a:r>
          </a:p>
          <a:p>
            <a:pPr algn="l">
              <a:lnSpc>
                <a:spcPts val="8640"/>
              </a:lnSpc>
            </a:pPr>
            <a:r>
              <a:rPr lang="en-US" sz="7200">
                <a:solidFill>
                  <a:srgbClr val="000000"/>
                </a:solidFill>
                <a:latin typeface="Times New Roman"/>
                <a:ea typeface="Times New Roman"/>
                <a:cs typeface="Times New Roman"/>
                <a:sym typeface="Times New Roman"/>
              </a:rPr>
              <a:t>Dhayaaluvë!</a:t>
            </a:r>
          </a:p>
        </p:txBody>
      </p:sp>
      <p:sp>
        <p:nvSpPr>
          <p:cNvPr name="TextBox 15" id="15"/>
          <p:cNvSpPr txBox="true"/>
          <p:nvPr/>
        </p:nvSpPr>
        <p:spPr>
          <a:xfrm rot="0">
            <a:off x="5825057" y="489705"/>
            <a:ext cx="6637886" cy="784352"/>
          </a:xfrm>
          <a:prstGeom prst="rect">
            <a:avLst/>
          </a:prstGeom>
        </p:spPr>
        <p:txBody>
          <a:bodyPr anchor="t" rtlCol="false" tIns="0" lIns="0" bIns="0" rIns="0">
            <a:spAutoFit/>
          </a:bodyPr>
          <a:lstStyle/>
          <a:p>
            <a:pPr algn="ctr">
              <a:lnSpc>
                <a:spcPts val="5598"/>
              </a:lnSpc>
            </a:pPr>
            <a:r>
              <a:rPr lang="en-US" sz="6000">
                <a:solidFill>
                  <a:srgbClr val="000000"/>
                </a:solidFill>
                <a:latin typeface="Times New Roman"/>
                <a:ea typeface="Times New Roman"/>
                <a:cs typeface="Times New Roman"/>
                <a:sym typeface="Times New Roman"/>
              </a:rPr>
              <a:t>K - 316 (Vs. 3,5,7)</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98976" y="-1112126"/>
            <a:ext cx="5448219" cy="5016902"/>
          </a:xfrm>
          <a:custGeom>
            <a:avLst/>
            <a:gdLst/>
            <a:ahLst/>
            <a:cxnLst/>
            <a:rect r="r" b="b" t="t" l="l"/>
            <a:pathLst>
              <a:path h="5016902" w="5448219">
                <a:moveTo>
                  <a:pt x="0" y="0"/>
                </a:moveTo>
                <a:lnTo>
                  <a:pt x="5448219" y="0"/>
                </a:lnTo>
                <a:lnTo>
                  <a:pt x="5448219" y="5016902"/>
                </a:lnTo>
                <a:lnTo>
                  <a:pt x="0" y="5016902"/>
                </a:lnTo>
                <a:lnTo>
                  <a:pt x="0" y="0"/>
                </a:lnTo>
                <a:close/>
              </a:path>
            </a:pathLst>
          </a:custGeom>
          <a:blipFill>
            <a:blip r:embed="rId2">
              <a:alphaModFix amt="48000"/>
              <a:extLst>
                <a:ext uri="{96DAC541-7B7A-43D3-8B79-37D633B846F1}">
                  <asvg:svgBlip xmlns:asvg="http://schemas.microsoft.com/office/drawing/2016/SVG/main" r:embed="rId3"/>
                </a:ext>
              </a:extLst>
            </a:blip>
            <a:stretch>
              <a:fillRect l="0" t="-216" r="0" b="-216"/>
            </a:stretch>
          </a:blipFill>
        </p:spPr>
        <p:txBody>
          <a:bodyPr/>
          <a:p/>
        </p:txBody>
      </p:sp>
      <p:grpSp>
        <p:nvGrpSpPr>
          <p:cNvPr name="Group 3" id="3"/>
          <p:cNvGrpSpPr/>
          <p:nvPr/>
        </p:nvGrpSpPr>
        <p:grpSpPr>
          <a:xfrm rot="0">
            <a:off x="-176066" y="-3525521"/>
            <a:ext cx="18640140" cy="18640140"/>
            <a:chOff x="0" y="0"/>
            <a:chExt cx="24853519" cy="24853519"/>
          </a:xfrm>
        </p:grpSpPr>
        <p:sp>
          <p:nvSpPr>
            <p:cNvPr name="Freeform 4" id="4"/>
            <p:cNvSpPr/>
            <p:nvPr/>
          </p:nvSpPr>
          <p:spPr>
            <a:xfrm flipH="false" flipV="false" rot="0">
              <a:off x="0" y="0"/>
              <a:ext cx="24853519" cy="24853519"/>
            </a:xfrm>
            <a:custGeom>
              <a:avLst/>
              <a:gdLst/>
              <a:ahLst/>
              <a:cxnLst/>
              <a:rect r="r" b="b" t="t" l="l"/>
              <a:pathLst>
                <a:path h="24853519" w="24853519">
                  <a:moveTo>
                    <a:pt x="0" y="0"/>
                  </a:moveTo>
                  <a:lnTo>
                    <a:pt x="24853519" y="0"/>
                  </a:lnTo>
                  <a:lnTo>
                    <a:pt x="24853519" y="24853519"/>
                  </a:lnTo>
                  <a:lnTo>
                    <a:pt x="0" y="24853519"/>
                  </a:lnTo>
                  <a:lnTo>
                    <a:pt x="0" y="0"/>
                  </a:lnTo>
                  <a:close/>
                </a:path>
              </a:pathLst>
            </a:custGeom>
            <a:blipFill>
              <a:blip r:embed="rId4">
                <a:alphaModFix amt="68000"/>
              </a:blip>
              <a:stretch>
                <a:fillRect l="0" t="0" r="0" b="0"/>
              </a:stretch>
            </a:blipFill>
          </p:spPr>
        </p:sp>
      </p:grpSp>
      <p:grpSp>
        <p:nvGrpSpPr>
          <p:cNvPr name="Group 5" id="5"/>
          <p:cNvGrpSpPr/>
          <p:nvPr/>
        </p:nvGrpSpPr>
        <p:grpSpPr>
          <a:xfrm rot="0">
            <a:off x="13236334" y="0"/>
            <a:ext cx="5227701" cy="4517612"/>
            <a:chOff x="0" y="0"/>
            <a:chExt cx="6970268" cy="6023483"/>
          </a:xfrm>
        </p:grpSpPr>
        <p:sp>
          <p:nvSpPr>
            <p:cNvPr name="Freeform 6" id="6"/>
            <p:cNvSpPr/>
            <p:nvPr/>
          </p:nvSpPr>
          <p:spPr>
            <a:xfrm flipH="false" flipV="false" rot="0">
              <a:off x="0" y="0"/>
              <a:ext cx="6970268" cy="6023483"/>
            </a:xfrm>
            <a:custGeom>
              <a:avLst/>
              <a:gdLst/>
              <a:ahLst/>
              <a:cxnLst/>
              <a:rect r="r" b="b" t="t" l="l"/>
              <a:pathLst>
                <a:path h="6023483" w="6970268">
                  <a:moveTo>
                    <a:pt x="0" y="0"/>
                  </a:moveTo>
                  <a:lnTo>
                    <a:pt x="6970268" y="0"/>
                  </a:lnTo>
                  <a:lnTo>
                    <a:pt x="6970268" y="6023483"/>
                  </a:lnTo>
                  <a:lnTo>
                    <a:pt x="0" y="6023483"/>
                  </a:lnTo>
                  <a:lnTo>
                    <a:pt x="0" y="0"/>
                  </a:lnTo>
                  <a:close/>
                </a:path>
              </a:pathLst>
            </a:custGeom>
            <a:blipFill>
              <a:blip r:embed="rId5">
                <a:alphaModFix amt="62000"/>
              </a:blip>
              <a:stretch>
                <a:fillRect l="0" t="-50" r="0" b="-50"/>
              </a:stretch>
            </a:blipFill>
          </p:spPr>
        </p:sp>
      </p:grpSp>
      <p:grpSp>
        <p:nvGrpSpPr>
          <p:cNvPr name="Group 7" id="7"/>
          <p:cNvGrpSpPr/>
          <p:nvPr/>
        </p:nvGrpSpPr>
        <p:grpSpPr>
          <a:xfrm rot="0">
            <a:off x="-176066" y="7052411"/>
            <a:ext cx="4008787" cy="3464243"/>
            <a:chOff x="0" y="0"/>
            <a:chExt cx="5345049" cy="4618990"/>
          </a:xfrm>
        </p:grpSpPr>
        <p:sp>
          <p:nvSpPr>
            <p:cNvPr name="Freeform 8" id="8"/>
            <p:cNvSpPr/>
            <p:nvPr/>
          </p:nvSpPr>
          <p:spPr>
            <a:xfrm flipH="true" flipV="true" rot="0">
              <a:off x="0" y="0"/>
              <a:ext cx="5345049" cy="4618990"/>
            </a:xfrm>
            <a:custGeom>
              <a:avLst/>
              <a:gdLst/>
              <a:ahLst/>
              <a:cxnLst/>
              <a:rect r="r" b="b" t="t" l="l"/>
              <a:pathLst>
                <a:path h="4618990" w="5345049">
                  <a:moveTo>
                    <a:pt x="5345049" y="4618990"/>
                  </a:moveTo>
                  <a:lnTo>
                    <a:pt x="0" y="4618990"/>
                  </a:lnTo>
                  <a:lnTo>
                    <a:pt x="0" y="0"/>
                  </a:lnTo>
                  <a:lnTo>
                    <a:pt x="5345049" y="0"/>
                  </a:lnTo>
                  <a:lnTo>
                    <a:pt x="5345049" y="4618990"/>
                  </a:lnTo>
                  <a:close/>
                </a:path>
              </a:pathLst>
            </a:custGeom>
            <a:blipFill>
              <a:blip r:embed="rId5">
                <a:alphaModFix amt="62000"/>
              </a:blip>
              <a:stretch>
                <a:fillRect l="0" t="-51" r="0" b="-51"/>
              </a:stretch>
            </a:blipFill>
          </p:spPr>
        </p:sp>
      </p:grpSp>
      <p:sp>
        <p:nvSpPr>
          <p:cNvPr name="Freeform 9" id="9"/>
          <p:cNvSpPr/>
          <p:nvPr/>
        </p:nvSpPr>
        <p:spPr>
          <a:xfrm flipH="true" flipV="true" rot="0">
            <a:off x="14535190" y="7778549"/>
            <a:ext cx="5448219" cy="5016902"/>
          </a:xfrm>
          <a:custGeom>
            <a:avLst/>
            <a:gdLst/>
            <a:ahLst/>
            <a:cxnLst/>
            <a:rect r="r" b="b" t="t" l="l"/>
            <a:pathLst>
              <a:path h="5016902" w="5448219">
                <a:moveTo>
                  <a:pt x="5448219" y="5016902"/>
                </a:moveTo>
                <a:lnTo>
                  <a:pt x="0" y="5016902"/>
                </a:lnTo>
                <a:lnTo>
                  <a:pt x="0" y="0"/>
                </a:lnTo>
                <a:lnTo>
                  <a:pt x="5448219" y="0"/>
                </a:lnTo>
                <a:lnTo>
                  <a:pt x="5448219" y="5016902"/>
                </a:lnTo>
                <a:close/>
              </a:path>
            </a:pathLst>
          </a:custGeom>
          <a:blipFill>
            <a:blip r:embed="rId2">
              <a:alphaModFix amt="19999"/>
              <a:extLst>
                <a:ext uri="{96DAC541-7B7A-43D3-8B79-37D633B846F1}">
                  <asvg:svgBlip xmlns:asvg="http://schemas.microsoft.com/office/drawing/2016/SVG/main" r:embed="rId3"/>
                </a:ext>
              </a:extLst>
            </a:blip>
            <a:stretch>
              <a:fillRect l="0" t="-216" r="0" b="-216"/>
            </a:stretch>
          </a:blipFill>
        </p:spPr>
        <p:txBody>
          <a:bodyPr/>
          <a:p/>
        </p:txBody>
      </p:sp>
      <p:grpSp>
        <p:nvGrpSpPr>
          <p:cNvPr name="Group 10" id="10"/>
          <p:cNvGrpSpPr/>
          <p:nvPr/>
        </p:nvGrpSpPr>
        <p:grpSpPr>
          <a:xfrm rot="0">
            <a:off x="185327" y="173069"/>
            <a:ext cx="17920906" cy="9976104"/>
            <a:chOff x="0" y="0"/>
            <a:chExt cx="23894542" cy="13301472"/>
          </a:xfrm>
        </p:grpSpPr>
        <p:sp>
          <p:nvSpPr>
            <p:cNvPr name="Freeform 11" id="11"/>
            <p:cNvSpPr/>
            <p:nvPr/>
          </p:nvSpPr>
          <p:spPr>
            <a:xfrm flipH="false" flipV="false" rot="0">
              <a:off x="0" y="0"/>
              <a:ext cx="23894542" cy="13301472"/>
            </a:xfrm>
            <a:custGeom>
              <a:avLst/>
              <a:gdLst/>
              <a:ahLst/>
              <a:cxnLst/>
              <a:rect r="r" b="b" t="t" l="l"/>
              <a:pathLst>
                <a:path h="13301472" w="23894542">
                  <a:moveTo>
                    <a:pt x="0" y="0"/>
                  </a:moveTo>
                  <a:lnTo>
                    <a:pt x="23894542" y="0"/>
                  </a:lnTo>
                  <a:lnTo>
                    <a:pt x="23894542" y="13301472"/>
                  </a:lnTo>
                  <a:lnTo>
                    <a:pt x="0" y="13301472"/>
                  </a:lnTo>
                  <a:lnTo>
                    <a:pt x="0" y="0"/>
                  </a:lnTo>
                  <a:close/>
                </a:path>
              </a:pathLst>
            </a:custGeom>
            <a:blipFill>
              <a:blip r:embed="rId6"/>
              <a:stretch>
                <a:fillRect l="0" t="-9879" r="0" b="-9879"/>
              </a:stretch>
            </a:blipFill>
          </p:spPr>
        </p:sp>
      </p:grpSp>
      <p:sp>
        <p:nvSpPr>
          <p:cNvPr name="Freeform 12" id="12"/>
          <p:cNvSpPr/>
          <p:nvPr/>
        </p:nvSpPr>
        <p:spPr>
          <a:xfrm flipH="false" flipV="false" rot="0">
            <a:off x="0" y="-144661"/>
            <a:ext cx="18288000" cy="1929259"/>
          </a:xfrm>
          <a:custGeom>
            <a:avLst/>
            <a:gdLst/>
            <a:ahLst/>
            <a:cxnLst/>
            <a:rect r="r" b="b" t="t" l="l"/>
            <a:pathLst>
              <a:path h="1929259" w="18288000">
                <a:moveTo>
                  <a:pt x="0" y="0"/>
                </a:moveTo>
                <a:lnTo>
                  <a:pt x="18288000" y="0"/>
                </a:lnTo>
                <a:lnTo>
                  <a:pt x="18288000" y="1929259"/>
                </a:lnTo>
                <a:lnTo>
                  <a:pt x="0" y="192925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txBody>
          <a:bodyPr/>
          <a:p/>
        </p:txBody>
      </p:sp>
      <p:sp>
        <p:nvSpPr>
          <p:cNvPr name="TextBox 13" id="13"/>
          <p:cNvSpPr txBox="true"/>
          <p:nvPr/>
        </p:nvSpPr>
        <p:spPr>
          <a:xfrm rot="0">
            <a:off x="443768" y="2089264"/>
            <a:ext cx="7950822" cy="7267694"/>
          </a:xfrm>
          <a:prstGeom prst="rect">
            <a:avLst/>
          </a:prstGeom>
        </p:spPr>
        <p:txBody>
          <a:bodyPr anchor="t" rtlCol="false" tIns="0" lIns="0" bIns="0" rIns="0">
            <a:spAutoFit/>
          </a:bodyPr>
          <a:lstStyle/>
          <a:p>
            <a:pPr algn="l">
              <a:lnSpc>
                <a:spcPts val="10498"/>
              </a:lnSpc>
            </a:pPr>
            <a:r>
              <a:rPr lang="en-US" sz="7500">
                <a:solidFill>
                  <a:srgbClr val="000000"/>
                </a:solidFill>
                <a:latin typeface="Noto Sans Kannada"/>
                <a:ea typeface="Noto Sans Kannada"/>
                <a:cs typeface="Noto Sans Kannada"/>
                <a:sym typeface="Noto Sans Kannada"/>
              </a:rPr>
              <a:t>7. ಮೇಲ್ಲೋಕದಲ್ಲಿ ಬಾಧ್ಯತೆ</a:t>
            </a:r>
          </a:p>
          <a:p>
            <a:pPr algn="l">
              <a:lnSpc>
                <a:spcPts val="9000"/>
              </a:lnSpc>
            </a:pPr>
            <a:r>
              <a:rPr lang="en-US" sz="7500">
                <a:solidFill>
                  <a:srgbClr val="000000"/>
                </a:solidFill>
                <a:latin typeface="Calibri (MS)"/>
                <a:ea typeface="Calibri (MS)"/>
                <a:cs typeface="Calibri (MS)"/>
                <a:sym typeface="Calibri (MS)"/>
              </a:rPr>
              <a:t>ನಾನೀಯ್ವೆನೆಂದ ತಂದೆಯೆ!</a:t>
            </a:r>
          </a:p>
          <a:p>
            <a:pPr algn="l">
              <a:lnSpc>
                <a:spcPts val="9000"/>
              </a:lnSpc>
            </a:pPr>
            <a:r>
              <a:rPr lang="en-US" sz="7500">
                <a:solidFill>
                  <a:srgbClr val="000000"/>
                </a:solidFill>
                <a:latin typeface="Calibri (MS)"/>
                <a:ea typeface="Calibri (MS)"/>
                <a:cs typeface="Calibri (MS)"/>
                <a:sym typeface="Calibri (MS)"/>
              </a:rPr>
              <a:t>ಅನಂತ ಸ್ತೋತ್ರ ನಿನಗೆ,</a:t>
            </a:r>
          </a:p>
          <a:p>
            <a:pPr algn="l">
              <a:lnSpc>
                <a:spcPts val="9000"/>
              </a:lnSpc>
            </a:pPr>
            <a:r>
              <a:rPr lang="en-US" sz="7500">
                <a:solidFill>
                  <a:srgbClr val="000000"/>
                </a:solidFill>
                <a:latin typeface="Calibri (MS)"/>
                <a:ea typeface="Calibri (MS)"/>
                <a:cs typeface="Calibri (MS)"/>
                <a:sym typeface="Calibri (MS)"/>
              </a:rPr>
              <a:t>ದಯಾಳುವೇ!</a:t>
            </a:r>
          </a:p>
        </p:txBody>
      </p:sp>
      <p:sp>
        <p:nvSpPr>
          <p:cNvPr name="TextBox 14" id="14"/>
          <p:cNvSpPr txBox="true"/>
          <p:nvPr/>
        </p:nvSpPr>
        <p:spPr>
          <a:xfrm rot="0">
            <a:off x="10151737" y="1653974"/>
            <a:ext cx="7691566" cy="8109699"/>
          </a:xfrm>
          <a:prstGeom prst="rect">
            <a:avLst/>
          </a:prstGeom>
        </p:spPr>
        <p:txBody>
          <a:bodyPr anchor="t" rtlCol="false" tIns="0" lIns="0" bIns="0" rIns="0">
            <a:spAutoFit/>
          </a:bodyPr>
          <a:lstStyle/>
          <a:p>
            <a:pPr algn="l">
              <a:lnSpc>
                <a:spcPts val="10078"/>
              </a:lnSpc>
            </a:pPr>
            <a:r>
              <a:rPr lang="en-US" sz="7200">
                <a:solidFill>
                  <a:srgbClr val="000000"/>
                </a:solidFill>
                <a:latin typeface="Times New Roman"/>
                <a:ea typeface="Times New Roman"/>
                <a:cs typeface="Times New Roman"/>
                <a:sym typeface="Times New Roman"/>
              </a:rPr>
              <a:t>7. Mëllökadhalli baadhyathe</a:t>
            </a:r>
          </a:p>
          <a:p>
            <a:pPr algn="l">
              <a:lnSpc>
                <a:spcPts val="8640"/>
              </a:lnSpc>
            </a:pPr>
            <a:r>
              <a:rPr lang="en-US" sz="7200">
                <a:solidFill>
                  <a:srgbClr val="000000"/>
                </a:solidFill>
                <a:latin typeface="Times New Roman"/>
                <a:ea typeface="Times New Roman"/>
                <a:cs typeface="Times New Roman"/>
                <a:sym typeface="Times New Roman"/>
              </a:rPr>
              <a:t>Naaneeyvenendha Thandheye!</a:t>
            </a:r>
          </a:p>
          <a:p>
            <a:pPr algn="l">
              <a:lnSpc>
                <a:spcPts val="8640"/>
              </a:lnSpc>
            </a:pPr>
            <a:r>
              <a:rPr lang="en-US" sz="7200">
                <a:solidFill>
                  <a:srgbClr val="000000"/>
                </a:solidFill>
                <a:latin typeface="Times New Roman"/>
                <a:ea typeface="Times New Roman"/>
                <a:cs typeface="Times New Roman"/>
                <a:sym typeface="Times New Roman"/>
              </a:rPr>
              <a:t>Anantha sthöthra ninage,</a:t>
            </a:r>
          </a:p>
          <a:p>
            <a:pPr algn="l">
              <a:lnSpc>
                <a:spcPts val="8640"/>
              </a:lnSpc>
            </a:pPr>
            <a:r>
              <a:rPr lang="en-US" sz="7200">
                <a:solidFill>
                  <a:srgbClr val="000000"/>
                </a:solidFill>
                <a:latin typeface="Times New Roman"/>
                <a:ea typeface="Times New Roman"/>
                <a:cs typeface="Times New Roman"/>
                <a:sym typeface="Times New Roman"/>
              </a:rPr>
              <a:t>Dhayaaluvë !</a:t>
            </a:r>
          </a:p>
        </p:txBody>
      </p:sp>
      <p:sp>
        <p:nvSpPr>
          <p:cNvPr name="TextBox 15" id="15"/>
          <p:cNvSpPr txBox="true"/>
          <p:nvPr/>
        </p:nvSpPr>
        <p:spPr>
          <a:xfrm rot="0">
            <a:off x="5825057" y="489705"/>
            <a:ext cx="6637886" cy="784352"/>
          </a:xfrm>
          <a:prstGeom prst="rect">
            <a:avLst/>
          </a:prstGeom>
        </p:spPr>
        <p:txBody>
          <a:bodyPr anchor="t" rtlCol="false" tIns="0" lIns="0" bIns="0" rIns="0">
            <a:spAutoFit/>
          </a:bodyPr>
          <a:lstStyle/>
          <a:p>
            <a:pPr algn="ctr">
              <a:lnSpc>
                <a:spcPts val="5598"/>
              </a:lnSpc>
            </a:pPr>
            <a:r>
              <a:rPr lang="en-US" sz="6000">
                <a:solidFill>
                  <a:srgbClr val="000000"/>
                </a:solidFill>
                <a:latin typeface="Times New Roman"/>
                <a:ea typeface="Times New Roman"/>
                <a:cs typeface="Times New Roman"/>
                <a:sym typeface="Times New Roman"/>
              </a:rPr>
              <a:t>K - 316 (Vs. 3,5,7)</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98976" y="-1112126"/>
            <a:ext cx="5448219" cy="5016902"/>
          </a:xfrm>
          <a:custGeom>
            <a:avLst/>
            <a:gdLst/>
            <a:ahLst/>
            <a:cxnLst/>
            <a:rect r="r" b="b" t="t" l="l"/>
            <a:pathLst>
              <a:path h="5016902" w="5448219">
                <a:moveTo>
                  <a:pt x="0" y="0"/>
                </a:moveTo>
                <a:lnTo>
                  <a:pt x="5448219" y="0"/>
                </a:lnTo>
                <a:lnTo>
                  <a:pt x="5448219" y="5016902"/>
                </a:lnTo>
                <a:lnTo>
                  <a:pt x="0" y="5016902"/>
                </a:lnTo>
                <a:lnTo>
                  <a:pt x="0" y="0"/>
                </a:lnTo>
                <a:close/>
              </a:path>
            </a:pathLst>
          </a:custGeom>
          <a:blipFill>
            <a:blip r:embed="rId2">
              <a:alphaModFix amt="48000"/>
              <a:extLst>
                <a:ext uri="{96DAC541-7B7A-43D3-8B79-37D633B846F1}">
                  <asvg:svgBlip xmlns:asvg="http://schemas.microsoft.com/office/drawing/2016/SVG/main" r:embed="rId3"/>
                </a:ext>
              </a:extLst>
            </a:blip>
            <a:stretch>
              <a:fillRect l="0" t="-216" r="0" b="-216"/>
            </a:stretch>
          </a:blipFill>
        </p:spPr>
        <p:txBody>
          <a:bodyPr/>
          <a:p/>
        </p:txBody>
      </p:sp>
      <p:grpSp>
        <p:nvGrpSpPr>
          <p:cNvPr name="Group 3" id="3"/>
          <p:cNvGrpSpPr/>
          <p:nvPr/>
        </p:nvGrpSpPr>
        <p:grpSpPr>
          <a:xfrm rot="0">
            <a:off x="-176066" y="-3525521"/>
            <a:ext cx="18640140" cy="18640140"/>
            <a:chOff x="0" y="0"/>
            <a:chExt cx="24853519" cy="24853519"/>
          </a:xfrm>
        </p:grpSpPr>
        <p:sp>
          <p:nvSpPr>
            <p:cNvPr name="Freeform 4" id="4"/>
            <p:cNvSpPr/>
            <p:nvPr/>
          </p:nvSpPr>
          <p:spPr>
            <a:xfrm flipH="false" flipV="false" rot="0">
              <a:off x="0" y="0"/>
              <a:ext cx="24853519" cy="24853519"/>
            </a:xfrm>
            <a:custGeom>
              <a:avLst/>
              <a:gdLst/>
              <a:ahLst/>
              <a:cxnLst/>
              <a:rect r="r" b="b" t="t" l="l"/>
              <a:pathLst>
                <a:path h="24853519" w="24853519">
                  <a:moveTo>
                    <a:pt x="0" y="0"/>
                  </a:moveTo>
                  <a:lnTo>
                    <a:pt x="24853519" y="0"/>
                  </a:lnTo>
                  <a:lnTo>
                    <a:pt x="24853519" y="24853519"/>
                  </a:lnTo>
                  <a:lnTo>
                    <a:pt x="0" y="24853519"/>
                  </a:lnTo>
                  <a:lnTo>
                    <a:pt x="0" y="0"/>
                  </a:lnTo>
                  <a:close/>
                </a:path>
              </a:pathLst>
            </a:custGeom>
            <a:blipFill>
              <a:blip r:embed="rId4">
                <a:alphaModFix amt="68000"/>
              </a:blip>
              <a:stretch>
                <a:fillRect l="0" t="0" r="0" b="0"/>
              </a:stretch>
            </a:blipFill>
          </p:spPr>
        </p:sp>
      </p:grpSp>
      <p:grpSp>
        <p:nvGrpSpPr>
          <p:cNvPr name="Group 5" id="5"/>
          <p:cNvGrpSpPr/>
          <p:nvPr/>
        </p:nvGrpSpPr>
        <p:grpSpPr>
          <a:xfrm rot="0">
            <a:off x="13236334" y="0"/>
            <a:ext cx="5227701" cy="4517612"/>
            <a:chOff x="0" y="0"/>
            <a:chExt cx="6970268" cy="6023483"/>
          </a:xfrm>
        </p:grpSpPr>
        <p:sp>
          <p:nvSpPr>
            <p:cNvPr name="Freeform 6" id="6"/>
            <p:cNvSpPr/>
            <p:nvPr/>
          </p:nvSpPr>
          <p:spPr>
            <a:xfrm flipH="false" flipV="false" rot="0">
              <a:off x="0" y="0"/>
              <a:ext cx="6970268" cy="6023483"/>
            </a:xfrm>
            <a:custGeom>
              <a:avLst/>
              <a:gdLst/>
              <a:ahLst/>
              <a:cxnLst/>
              <a:rect r="r" b="b" t="t" l="l"/>
              <a:pathLst>
                <a:path h="6023483" w="6970268">
                  <a:moveTo>
                    <a:pt x="0" y="0"/>
                  </a:moveTo>
                  <a:lnTo>
                    <a:pt x="6970268" y="0"/>
                  </a:lnTo>
                  <a:lnTo>
                    <a:pt x="6970268" y="6023483"/>
                  </a:lnTo>
                  <a:lnTo>
                    <a:pt x="0" y="6023483"/>
                  </a:lnTo>
                  <a:lnTo>
                    <a:pt x="0" y="0"/>
                  </a:lnTo>
                  <a:close/>
                </a:path>
              </a:pathLst>
            </a:custGeom>
            <a:blipFill>
              <a:blip r:embed="rId5">
                <a:alphaModFix amt="62000"/>
              </a:blip>
              <a:stretch>
                <a:fillRect l="0" t="-50" r="0" b="-50"/>
              </a:stretch>
            </a:blipFill>
          </p:spPr>
        </p:sp>
      </p:grpSp>
      <p:grpSp>
        <p:nvGrpSpPr>
          <p:cNvPr name="Group 7" id="7"/>
          <p:cNvGrpSpPr/>
          <p:nvPr/>
        </p:nvGrpSpPr>
        <p:grpSpPr>
          <a:xfrm rot="0">
            <a:off x="-176066" y="5999066"/>
            <a:ext cx="5227701" cy="4517612"/>
            <a:chOff x="0" y="0"/>
            <a:chExt cx="6970268" cy="6023483"/>
          </a:xfrm>
        </p:grpSpPr>
        <p:sp>
          <p:nvSpPr>
            <p:cNvPr name="Freeform 8" id="8"/>
            <p:cNvSpPr/>
            <p:nvPr/>
          </p:nvSpPr>
          <p:spPr>
            <a:xfrm flipH="true" flipV="true" rot="0">
              <a:off x="0" y="0"/>
              <a:ext cx="6970268" cy="6023483"/>
            </a:xfrm>
            <a:custGeom>
              <a:avLst/>
              <a:gdLst/>
              <a:ahLst/>
              <a:cxnLst/>
              <a:rect r="r" b="b" t="t" l="l"/>
              <a:pathLst>
                <a:path h="6023483" w="6970268">
                  <a:moveTo>
                    <a:pt x="6970268" y="6023483"/>
                  </a:moveTo>
                  <a:lnTo>
                    <a:pt x="0" y="6023483"/>
                  </a:lnTo>
                  <a:lnTo>
                    <a:pt x="0" y="0"/>
                  </a:lnTo>
                  <a:lnTo>
                    <a:pt x="6970268" y="0"/>
                  </a:lnTo>
                  <a:lnTo>
                    <a:pt x="6970268" y="6023483"/>
                  </a:lnTo>
                  <a:close/>
                </a:path>
              </a:pathLst>
            </a:custGeom>
            <a:blipFill>
              <a:blip r:embed="rId5">
                <a:alphaModFix amt="62000"/>
              </a:blip>
              <a:stretch>
                <a:fillRect l="0" t="-50" r="0" b="-50"/>
              </a:stretch>
            </a:blipFill>
          </p:spPr>
        </p:sp>
      </p:grpSp>
      <p:sp>
        <p:nvSpPr>
          <p:cNvPr name="Freeform 9" id="9"/>
          <p:cNvSpPr/>
          <p:nvPr/>
        </p:nvSpPr>
        <p:spPr>
          <a:xfrm flipH="true" flipV="true" rot="0">
            <a:off x="14535190" y="7778549"/>
            <a:ext cx="5448219" cy="5016902"/>
          </a:xfrm>
          <a:custGeom>
            <a:avLst/>
            <a:gdLst/>
            <a:ahLst/>
            <a:cxnLst/>
            <a:rect r="r" b="b" t="t" l="l"/>
            <a:pathLst>
              <a:path h="5016902" w="5448219">
                <a:moveTo>
                  <a:pt x="5448219" y="5016902"/>
                </a:moveTo>
                <a:lnTo>
                  <a:pt x="0" y="5016902"/>
                </a:lnTo>
                <a:lnTo>
                  <a:pt x="0" y="0"/>
                </a:lnTo>
                <a:lnTo>
                  <a:pt x="5448219" y="0"/>
                </a:lnTo>
                <a:lnTo>
                  <a:pt x="5448219" y="5016902"/>
                </a:lnTo>
                <a:close/>
              </a:path>
            </a:pathLst>
          </a:custGeom>
          <a:blipFill>
            <a:blip r:embed="rId2">
              <a:alphaModFix amt="19999"/>
              <a:extLst>
                <a:ext uri="{96DAC541-7B7A-43D3-8B79-37D633B846F1}">
                  <asvg:svgBlip xmlns:asvg="http://schemas.microsoft.com/office/drawing/2016/SVG/main" r:embed="rId3"/>
                </a:ext>
              </a:extLst>
            </a:blip>
            <a:stretch>
              <a:fillRect l="0" t="-216" r="0" b="-216"/>
            </a:stretch>
          </a:blipFill>
        </p:spPr>
        <p:txBody>
          <a:bodyPr/>
          <a:p/>
        </p:txBody>
      </p:sp>
      <p:sp>
        <p:nvSpPr>
          <p:cNvPr name="TextBox 10" id="10"/>
          <p:cNvSpPr txBox="true"/>
          <p:nvPr/>
        </p:nvSpPr>
        <p:spPr>
          <a:xfrm rot="0">
            <a:off x="1429259" y="1251744"/>
            <a:ext cx="15429489" cy="6821488"/>
          </a:xfrm>
          <a:prstGeom prst="rect">
            <a:avLst/>
          </a:prstGeom>
        </p:spPr>
        <p:txBody>
          <a:bodyPr anchor="t" rtlCol="false" tIns="0" lIns="0" bIns="0" rIns="0">
            <a:spAutoFit/>
          </a:bodyPr>
          <a:lstStyle/>
          <a:p>
            <a:pPr algn="ctr">
              <a:lnSpc>
                <a:spcPts val="18660"/>
              </a:lnSpc>
            </a:pPr>
            <a:r>
              <a:rPr lang="en-US" sz="7500">
                <a:solidFill>
                  <a:srgbClr val="000000"/>
                </a:solidFill>
                <a:latin typeface="Times New Roman"/>
                <a:ea typeface="Times New Roman"/>
                <a:cs typeface="Times New Roman"/>
                <a:sym typeface="Times New Roman"/>
              </a:rPr>
              <a:t>New Testament</a:t>
            </a:r>
          </a:p>
          <a:p>
            <a:pPr algn="ctr">
              <a:lnSpc>
                <a:spcPts val="18660"/>
              </a:lnSpc>
            </a:pPr>
            <a:r>
              <a:rPr lang="en-US" sz="7500">
                <a:solidFill>
                  <a:srgbClr val="000000"/>
                </a:solidFill>
                <a:latin typeface="Times New Roman"/>
                <a:ea typeface="Times New Roman"/>
                <a:cs typeface="Times New Roman"/>
                <a:sym typeface="Times New Roman"/>
              </a:rPr>
              <a:t> Acts 4:32-35 </a:t>
            </a:r>
          </a:p>
          <a:p>
            <a:pPr algn="ctr">
              <a:lnSpc>
                <a:spcPts val="18665"/>
              </a:lnSpc>
            </a:pPr>
            <a:r>
              <a:rPr lang="en-US" sz="7500">
                <a:solidFill>
                  <a:srgbClr val="000000"/>
                </a:solidFill>
                <a:latin typeface="Times New Roman"/>
                <a:ea typeface="Times New Roman"/>
                <a:cs typeface="Times New Roman"/>
                <a:sym typeface="Times New Roman"/>
              </a:rPr>
              <a:t>ಅಪೋಸ್ತಲರ ಕೃತ್ಯಗಳು ೪:೩೨-೩೫</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6066" y="-3525521"/>
            <a:ext cx="18640140" cy="18640140"/>
            <a:chOff x="0" y="0"/>
            <a:chExt cx="24853519" cy="24853519"/>
          </a:xfrm>
        </p:grpSpPr>
        <p:sp>
          <p:nvSpPr>
            <p:cNvPr name="Freeform 3" id="3"/>
            <p:cNvSpPr/>
            <p:nvPr/>
          </p:nvSpPr>
          <p:spPr>
            <a:xfrm flipH="false" flipV="false" rot="0">
              <a:off x="0" y="0"/>
              <a:ext cx="24853519" cy="24853519"/>
            </a:xfrm>
            <a:custGeom>
              <a:avLst/>
              <a:gdLst/>
              <a:ahLst/>
              <a:cxnLst/>
              <a:rect r="r" b="b" t="t" l="l"/>
              <a:pathLst>
                <a:path h="24853519" w="24853519">
                  <a:moveTo>
                    <a:pt x="0" y="0"/>
                  </a:moveTo>
                  <a:lnTo>
                    <a:pt x="24853519" y="0"/>
                  </a:lnTo>
                  <a:lnTo>
                    <a:pt x="24853519" y="24853519"/>
                  </a:lnTo>
                  <a:lnTo>
                    <a:pt x="0" y="24853519"/>
                  </a:lnTo>
                  <a:lnTo>
                    <a:pt x="0" y="0"/>
                  </a:lnTo>
                  <a:close/>
                </a:path>
              </a:pathLst>
            </a:custGeom>
            <a:blipFill>
              <a:blip r:embed="rId2">
                <a:alphaModFix amt="68000"/>
              </a:blip>
              <a:stretch>
                <a:fillRect l="0" t="0" r="0" b="0"/>
              </a:stretch>
            </a:blipFill>
          </p:spPr>
        </p:sp>
      </p:grpSp>
      <p:grpSp>
        <p:nvGrpSpPr>
          <p:cNvPr name="Group 4" id="4"/>
          <p:cNvGrpSpPr/>
          <p:nvPr/>
        </p:nvGrpSpPr>
        <p:grpSpPr>
          <a:xfrm rot="5962817">
            <a:off x="-4571043" y="2301766"/>
            <a:ext cx="8789956" cy="8229600"/>
            <a:chOff x="0" y="0"/>
            <a:chExt cx="11719941" cy="10972800"/>
          </a:xfrm>
        </p:grpSpPr>
        <p:sp>
          <p:nvSpPr>
            <p:cNvPr name="Freeform 5" id="5"/>
            <p:cNvSpPr/>
            <p:nvPr/>
          </p:nvSpPr>
          <p:spPr>
            <a:xfrm flipH="false" flipV="false" rot="0">
              <a:off x="0" y="0"/>
              <a:ext cx="11719941" cy="10972800"/>
            </a:xfrm>
            <a:custGeom>
              <a:avLst/>
              <a:gdLst/>
              <a:ahLst/>
              <a:cxnLst/>
              <a:rect r="r" b="b" t="t" l="l"/>
              <a:pathLst>
                <a:path h="10972800" w="11719941">
                  <a:moveTo>
                    <a:pt x="0" y="0"/>
                  </a:moveTo>
                  <a:lnTo>
                    <a:pt x="11719941" y="0"/>
                  </a:lnTo>
                  <a:lnTo>
                    <a:pt x="11719941" y="10972800"/>
                  </a:lnTo>
                  <a:lnTo>
                    <a:pt x="0" y="10972800"/>
                  </a:lnTo>
                  <a:lnTo>
                    <a:pt x="0" y="0"/>
                  </a:lnTo>
                  <a:close/>
                </a:path>
              </a:pathLst>
            </a:custGeom>
            <a:blipFill>
              <a:blip r:embed="rId3"/>
              <a:stretch>
                <a:fillRect l="-1" t="0" r="-1" b="0"/>
              </a:stretch>
            </a:blipFill>
          </p:spPr>
        </p:sp>
      </p:grpSp>
      <p:grpSp>
        <p:nvGrpSpPr>
          <p:cNvPr name="Group 6" id="6"/>
          <p:cNvGrpSpPr/>
          <p:nvPr/>
        </p:nvGrpSpPr>
        <p:grpSpPr>
          <a:xfrm rot="0">
            <a:off x="13106400" y="-622306"/>
            <a:ext cx="5824728" cy="5057775"/>
            <a:chOff x="0" y="0"/>
            <a:chExt cx="7766304" cy="6743700"/>
          </a:xfrm>
        </p:grpSpPr>
        <p:sp>
          <p:nvSpPr>
            <p:cNvPr name="Freeform 7" id="7"/>
            <p:cNvSpPr/>
            <p:nvPr/>
          </p:nvSpPr>
          <p:spPr>
            <a:xfrm flipH="false" flipV="false" rot="0">
              <a:off x="0" y="0"/>
              <a:ext cx="7766304" cy="6743700"/>
            </a:xfrm>
            <a:custGeom>
              <a:avLst/>
              <a:gdLst/>
              <a:ahLst/>
              <a:cxnLst/>
              <a:rect r="r" b="b" t="t" l="l"/>
              <a:pathLst>
                <a:path h="6743700" w="7766304">
                  <a:moveTo>
                    <a:pt x="0" y="0"/>
                  </a:moveTo>
                  <a:lnTo>
                    <a:pt x="7766304" y="0"/>
                  </a:lnTo>
                  <a:lnTo>
                    <a:pt x="7766304" y="6743700"/>
                  </a:lnTo>
                  <a:lnTo>
                    <a:pt x="0" y="6743700"/>
                  </a:lnTo>
                  <a:lnTo>
                    <a:pt x="0" y="0"/>
                  </a:lnTo>
                  <a:close/>
                </a:path>
              </a:pathLst>
            </a:custGeom>
            <a:blipFill>
              <a:blip r:embed="rId4"/>
              <a:stretch>
                <a:fillRect l="-24" t="0" r="-24" b="0"/>
              </a:stretch>
            </a:blipFill>
          </p:spPr>
        </p:sp>
      </p:grpSp>
      <p:grpSp>
        <p:nvGrpSpPr>
          <p:cNvPr name="Group 8" id="8"/>
          <p:cNvGrpSpPr/>
          <p:nvPr/>
        </p:nvGrpSpPr>
        <p:grpSpPr>
          <a:xfrm rot="0">
            <a:off x="13206732" y="5981700"/>
            <a:ext cx="5824728" cy="5057775"/>
            <a:chOff x="0" y="0"/>
            <a:chExt cx="7766304" cy="6743700"/>
          </a:xfrm>
        </p:grpSpPr>
        <p:sp>
          <p:nvSpPr>
            <p:cNvPr name="Freeform 9" id="9"/>
            <p:cNvSpPr/>
            <p:nvPr/>
          </p:nvSpPr>
          <p:spPr>
            <a:xfrm flipH="false" flipV="true" rot="0">
              <a:off x="0" y="0"/>
              <a:ext cx="7766304" cy="6743700"/>
            </a:xfrm>
            <a:custGeom>
              <a:avLst/>
              <a:gdLst/>
              <a:ahLst/>
              <a:cxnLst/>
              <a:rect r="r" b="b" t="t" l="l"/>
              <a:pathLst>
                <a:path h="6743700" w="7766304">
                  <a:moveTo>
                    <a:pt x="0" y="6743700"/>
                  </a:moveTo>
                  <a:lnTo>
                    <a:pt x="7766304" y="6743700"/>
                  </a:lnTo>
                  <a:lnTo>
                    <a:pt x="7766304" y="0"/>
                  </a:lnTo>
                  <a:lnTo>
                    <a:pt x="0" y="0"/>
                  </a:lnTo>
                  <a:lnTo>
                    <a:pt x="0" y="6743700"/>
                  </a:lnTo>
                  <a:close/>
                </a:path>
              </a:pathLst>
            </a:custGeom>
            <a:blipFill>
              <a:blip r:embed="rId4"/>
              <a:stretch>
                <a:fillRect l="-24" t="0" r="-24" b="0"/>
              </a:stretch>
            </a:blipFill>
          </p:spPr>
        </p:sp>
      </p:grpSp>
      <p:sp>
        <p:nvSpPr>
          <p:cNvPr name="TextBox 10" id="10"/>
          <p:cNvSpPr txBox="true"/>
          <p:nvPr/>
        </p:nvSpPr>
        <p:spPr>
          <a:xfrm rot="0">
            <a:off x="2668325" y="2736523"/>
            <a:ext cx="12951349" cy="3219925"/>
          </a:xfrm>
          <a:prstGeom prst="rect">
            <a:avLst/>
          </a:prstGeom>
        </p:spPr>
        <p:txBody>
          <a:bodyPr anchor="t" rtlCol="false" tIns="0" lIns="0" bIns="0" rIns="0">
            <a:spAutoFit/>
          </a:bodyPr>
          <a:lstStyle/>
          <a:p>
            <a:pPr algn="ctr">
              <a:lnSpc>
                <a:spcPts val="16107"/>
              </a:lnSpc>
            </a:pPr>
            <a:r>
              <a:rPr lang="en-US" sz="11504">
                <a:solidFill>
                  <a:srgbClr val="000000"/>
                </a:solidFill>
                <a:latin typeface="Agrandir"/>
                <a:ea typeface="Agrandir"/>
                <a:cs typeface="Agrandir"/>
                <a:sym typeface="Agrandir"/>
              </a:rPr>
              <a:t>WELCOME!</a:t>
            </a:r>
          </a:p>
        </p:txBody>
      </p:sp>
      <p:sp>
        <p:nvSpPr>
          <p:cNvPr name="TextBox 11" id="11"/>
          <p:cNvSpPr txBox="true"/>
          <p:nvPr/>
        </p:nvSpPr>
        <p:spPr>
          <a:xfrm rot="0">
            <a:off x="4062982" y="5442278"/>
            <a:ext cx="10162036" cy="912811"/>
          </a:xfrm>
          <a:prstGeom prst="rect">
            <a:avLst/>
          </a:prstGeom>
        </p:spPr>
        <p:txBody>
          <a:bodyPr anchor="t" rtlCol="false" tIns="0" lIns="0" bIns="0" rIns="0">
            <a:spAutoFit/>
          </a:bodyPr>
          <a:lstStyle/>
          <a:p>
            <a:pPr algn="ctr">
              <a:lnSpc>
                <a:spcPts val="6255"/>
              </a:lnSpc>
            </a:pPr>
            <a:r>
              <a:rPr lang="en-US" sz="4468">
                <a:solidFill>
                  <a:srgbClr val="000000"/>
                </a:solidFill>
                <a:latin typeface="Helvetica World"/>
                <a:ea typeface="Helvetica World"/>
                <a:cs typeface="Helvetica World"/>
                <a:sym typeface="Helvetica World"/>
              </a:rPr>
              <a:t>WE ARE GLAD YOU ARE HERE</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98976" y="-1112126"/>
            <a:ext cx="5448219" cy="5016902"/>
          </a:xfrm>
          <a:custGeom>
            <a:avLst/>
            <a:gdLst/>
            <a:ahLst/>
            <a:cxnLst/>
            <a:rect r="r" b="b" t="t" l="l"/>
            <a:pathLst>
              <a:path h="5016902" w="5448219">
                <a:moveTo>
                  <a:pt x="0" y="0"/>
                </a:moveTo>
                <a:lnTo>
                  <a:pt x="5448219" y="0"/>
                </a:lnTo>
                <a:lnTo>
                  <a:pt x="5448219" y="5016902"/>
                </a:lnTo>
                <a:lnTo>
                  <a:pt x="0" y="5016902"/>
                </a:lnTo>
                <a:lnTo>
                  <a:pt x="0" y="0"/>
                </a:lnTo>
                <a:close/>
              </a:path>
            </a:pathLst>
          </a:custGeom>
          <a:blipFill>
            <a:blip r:embed="rId2">
              <a:alphaModFix amt="48000"/>
              <a:extLst>
                <a:ext uri="{96DAC541-7B7A-43D3-8B79-37D633B846F1}">
                  <asvg:svgBlip xmlns:asvg="http://schemas.microsoft.com/office/drawing/2016/SVG/main" r:embed="rId3"/>
                </a:ext>
              </a:extLst>
            </a:blip>
            <a:stretch>
              <a:fillRect l="0" t="-216" r="0" b="-216"/>
            </a:stretch>
          </a:blipFill>
        </p:spPr>
        <p:txBody>
          <a:bodyPr/>
          <a:p/>
        </p:txBody>
      </p:sp>
      <p:grpSp>
        <p:nvGrpSpPr>
          <p:cNvPr name="Group 3" id="3"/>
          <p:cNvGrpSpPr/>
          <p:nvPr/>
        </p:nvGrpSpPr>
        <p:grpSpPr>
          <a:xfrm rot="0">
            <a:off x="-176066" y="-3525521"/>
            <a:ext cx="18640140" cy="18640140"/>
            <a:chOff x="0" y="0"/>
            <a:chExt cx="24853519" cy="24853519"/>
          </a:xfrm>
        </p:grpSpPr>
        <p:sp>
          <p:nvSpPr>
            <p:cNvPr name="Freeform 4" id="4"/>
            <p:cNvSpPr/>
            <p:nvPr/>
          </p:nvSpPr>
          <p:spPr>
            <a:xfrm flipH="false" flipV="false" rot="0">
              <a:off x="0" y="0"/>
              <a:ext cx="24853519" cy="24853519"/>
            </a:xfrm>
            <a:custGeom>
              <a:avLst/>
              <a:gdLst/>
              <a:ahLst/>
              <a:cxnLst/>
              <a:rect r="r" b="b" t="t" l="l"/>
              <a:pathLst>
                <a:path h="24853519" w="24853519">
                  <a:moveTo>
                    <a:pt x="0" y="0"/>
                  </a:moveTo>
                  <a:lnTo>
                    <a:pt x="24853519" y="0"/>
                  </a:lnTo>
                  <a:lnTo>
                    <a:pt x="24853519" y="24853519"/>
                  </a:lnTo>
                  <a:lnTo>
                    <a:pt x="0" y="24853519"/>
                  </a:lnTo>
                  <a:lnTo>
                    <a:pt x="0" y="0"/>
                  </a:lnTo>
                  <a:close/>
                </a:path>
              </a:pathLst>
            </a:custGeom>
            <a:blipFill>
              <a:blip r:embed="rId4">
                <a:alphaModFix amt="68000"/>
              </a:blip>
              <a:stretch>
                <a:fillRect l="0" t="0" r="0" b="0"/>
              </a:stretch>
            </a:blipFill>
          </p:spPr>
        </p:sp>
      </p:grpSp>
      <p:grpSp>
        <p:nvGrpSpPr>
          <p:cNvPr name="Group 5" id="5"/>
          <p:cNvGrpSpPr/>
          <p:nvPr/>
        </p:nvGrpSpPr>
        <p:grpSpPr>
          <a:xfrm rot="0">
            <a:off x="13236334" y="0"/>
            <a:ext cx="5227701" cy="4517612"/>
            <a:chOff x="0" y="0"/>
            <a:chExt cx="6970268" cy="6023483"/>
          </a:xfrm>
        </p:grpSpPr>
        <p:sp>
          <p:nvSpPr>
            <p:cNvPr name="Freeform 6" id="6"/>
            <p:cNvSpPr/>
            <p:nvPr/>
          </p:nvSpPr>
          <p:spPr>
            <a:xfrm flipH="false" flipV="false" rot="0">
              <a:off x="0" y="0"/>
              <a:ext cx="6970268" cy="6023483"/>
            </a:xfrm>
            <a:custGeom>
              <a:avLst/>
              <a:gdLst/>
              <a:ahLst/>
              <a:cxnLst/>
              <a:rect r="r" b="b" t="t" l="l"/>
              <a:pathLst>
                <a:path h="6023483" w="6970268">
                  <a:moveTo>
                    <a:pt x="0" y="0"/>
                  </a:moveTo>
                  <a:lnTo>
                    <a:pt x="6970268" y="0"/>
                  </a:lnTo>
                  <a:lnTo>
                    <a:pt x="6970268" y="6023483"/>
                  </a:lnTo>
                  <a:lnTo>
                    <a:pt x="0" y="6023483"/>
                  </a:lnTo>
                  <a:lnTo>
                    <a:pt x="0" y="0"/>
                  </a:lnTo>
                  <a:close/>
                </a:path>
              </a:pathLst>
            </a:custGeom>
            <a:blipFill>
              <a:blip r:embed="rId5">
                <a:alphaModFix amt="62000"/>
              </a:blip>
              <a:stretch>
                <a:fillRect l="0" t="-50" r="0" b="-50"/>
              </a:stretch>
            </a:blipFill>
          </p:spPr>
        </p:sp>
      </p:grpSp>
      <p:grpSp>
        <p:nvGrpSpPr>
          <p:cNvPr name="Group 7" id="7"/>
          <p:cNvGrpSpPr/>
          <p:nvPr/>
        </p:nvGrpSpPr>
        <p:grpSpPr>
          <a:xfrm rot="0">
            <a:off x="-176066" y="7052411"/>
            <a:ext cx="4008787" cy="3464243"/>
            <a:chOff x="0" y="0"/>
            <a:chExt cx="5345049" cy="4618990"/>
          </a:xfrm>
        </p:grpSpPr>
        <p:sp>
          <p:nvSpPr>
            <p:cNvPr name="Freeform 8" id="8"/>
            <p:cNvSpPr/>
            <p:nvPr/>
          </p:nvSpPr>
          <p:spPr>
            <a:xfrm flipH="true" flipV="true" rot="0">
              <a:off x="0" y="0"/>
              <a:ext cx="5345049" cy="4618990"/>
            </a:xfrm>
            <a:custGeom>
              <a:avLst/>
              <a:gdLst/>
              <a:ahLst/>
              <a:cxnLst/>
              <a:rect r="r" b="b" t="t" l="l"/>
              <a:pathLst>
                <a:path h="4618990" w="5345049">
                  <a:moveTo>
                    <a:pt x="5345049" y="4618990"/>
                  </a:moveTo>
                  <a:lnTo>
                    <a:pt x="0" y="4618990"/>
                  </a:lnTo>
                  <a:lnTo>
                    <a:pt x="0" y="0"/>
                  </a:lnTo>
                  <a:lnTo>
                    <a:pt x="5345049" y="0"/>
                  </a:lnTo>
                  <a:lnTo>
                    <a:pt x="5345049" y="4618990"/>
                  </a:lnTo>
                  <a:close/>
                </a:path>
              </a:pathLst>
            </a:custGeom>
            <a:blipFill>
              <a:blip r:embed="rId5">
                <a:alphaModFix amt="62000"/>
              </a:blip>
              <a:stretch>
                <a:fillRect l="0" t="-51" r="0" b="-51"/>
              </a:stretch>
            </a:blipFill>
          </p:spPr>
        </p:sp>
      </p:grpSp>
      <p:sp>
        <p:nvSpPr>
          <p:cNvPr name="Freeform 9" id="9"/>
          <p:cNvSpPr/>
          <p:nvPr/>
        </p:nvSpPr>
        <p:spPr>
          <a:xfrm flipH="true" flipV="true" rot="0">
            <a:off x="14535190" y="7778549"/>
            <a:ext cx="5448219" cy="5016902"/>
          </a:xfrm>
          <a:custGeom>
            <a:avLst/>
            <a:gdLst/>
            <a:ahLst/>
            <a:cxnLst/>
            <a:rect r="r" b="b" t="t" l="l"/>
            <a:pathLst>
              <a:path h="5016902" w="5448219">
                <a:moveTo>
                  <a:pt x="5448219" y="5016902"/>
                </a:moveTo>
                <a:lnTo>
                  <a:pt x="0" y="5016902"/>
                </a:lnTo>
                <a:lnTo>
                  <a:pt x="0" y="0"/>
                </a:lnTo>
                <a:lnTo>
                  <a:pt x="5448219" y="0"/>
                </a:lnTo>
                <a:lnTo>
                  <a:pt x="5448219" y="5016902"/>
                </a:lnTo>
                <a:close/>
              </a:path>
            </a:pathLst>
          </a:custGeom>
          <a:blipFill>
            <a:blip r:embed="rId2">
              <a:alphaModFix amt="19999"/>
              <a:extLst>
                <a:ext uri="{96DAC541-7B7A-43D3-8B79-37D633B846F1}">
                  <asvg:svgBlip xmlns:asvg="http://schemas.microsoft.com/office/drawing/2016/SVG/main" r:embed="rId3"/>
                </a:ext>
              </a:extLst>
            </a:blip>
            <a:stretch>
              <a:fillRect l="0" t="-216" r="0" b="-216"/>
            </a:stretch>
          </a:blipFill>
        </p:spPr>
        <p:txBody>
          <a:bodyPr/>
          <a:p/>
        </p:txBody>
      </p:sp>
      <p:grpSp>
        <p:nvGrpSpPr>
          <p:cNvPr name="Group 10" id="10"/>
          <p:cNvGrpSpPr/>
          <p:nvPr/>
        </p:nvGrpSpPr>
        <p:grpSpPr>
          <a:xfrm rot="0">
            <a:off x="185327" y="173069"/>
            <a:ext cx="17920906" cy="9976104"/>
            <a:chOff x="0" y="0"/>
            <a:chExt cx="23894542" cy="13301472"/>
          </a:xfrm>
        </p:grpSpPr>
        <p:sp>
          <p:nvSpPr>
            <p:cNvPr name="Freeform 11" id="11"/>
            <p:cNvSpPr/>
            <p:nvPr/>
          </p:nvSpPr>
          <p:spPr>
            <a:xfrm flipH="false" flipV="false" rot="0">
              <a:off x="0" y="0"/>
              <a:ext cx="23894542" cy="13301472"/>
            </a:xfrm>
            <a:custGeom>
              <a:avLst/>
              <a:gdLst/>
              <a:ahLst/>
              <a:cxnLst/>
              <a:rect r="r" b="b" t="t" l="l"/>
              <a:pathLst>
                <a:path h="13301472" w="23894542">
                  <a:moveTo>
                    <a:pt x="0" y="0"/>
                  </a:moveTo>
                  <a:lnTo>
                    <a:pt x="23894542" y="0"/>
                  </a:lnTo>
                  <a:lnTo>
                    <a:pt x="23894542" y="13301472"/>
                  </a:lnTo>
                  <a:lnTo>
                    <a:pt x="0" y="13301472"/>
                  </a:lnTo>
                  <a:lnTo>
                    <a:pt x="0" y="0"/>
                  </a:lnTo>
                  <a:close/>
                </a:path>
              </a:pathLst>
            </a:custGeom>
            <a:blipFill>
              <a:blip r:embed="rId6"/>
              <a:stretch>
                <a:fillRect l="0" t="-9879" r="0" b="-9879"/>
              </a:stretch>
            </a:blipFill>
          </p:spPr>
        </p:sp>
      </p:grpSp>
      <p:sp>
        <p:nvSpPr>
          <p:cNvPr name="Freeform 12" id="12"/>
          <p:cNvSpPr/>
          <p:nvPr/>
        </p:nvSpPr>
        <p:spPr>
          <a:xfrm flipH="false" flipV="false" rot="0">
            <a:off x="0" y="-144661"/>
            <a:ext cx="18288000" cy="1929259"/>
          </a:xfrm>
          <a:custGeom>
            <a:avLst/>
            <a:gdLst/>
            <a:ahLst/>
            <a:cxnLst/>
            <a:rect r="r" b="b" t="t" l="l"/>
            <a:pathLst>
              <a:path h="1929259" w="18288000">
                <a:moveTo>
                  <a:pt x="0" y="0"/>
                </a:moveTo>
                <a:lnTo>
                  <a:pt x="18288000" y="0"/>
                </a:lnTo>
                <a:lnTo>
                  <a:pt x="18288000" y="1929259"/>
                </a:lnTo>
                <a:lnTo>
                  <a:pt x="0" y="192925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txBody>
          <a:bodyPr/>
          <a:p/>
        </p:txBody>
      </p:sp>
      <p:sp>
        <p:nvSpPr>
          <p:cNvPr name="TextBox 13" id="13"/>
          <p:cNvSpPr txBox="true"/>
          <p:nvPr/>
        </p:nvSpPr>
        <p:spPr>
          <a:xfrm rot="0">
            <a:off x="936235" y="489705"/>
            <a:ext cx="16438172" cy="784352"/>
          </a:xfrm>
          <a:prstGeom prst="rect">
            <a:avLst/>
          </a:prstGeom>
        </p:spPr>
        <p:txBody>
          <a:bodyPr anchor="t" rtlCol="false" tIns="0" lIns="0" bIns="0" rIns="0">
            <a:spAutoFit/>
          </a:bodyPr>
          <a:lstStyle/>
          <a:p>
            <a:pPr algn="ctr">
              <a:lnSpc>
                <a:spcPts val="5598"/>
              </a:lnSpc>
            </a:pPr>
            <a:r>
              <a:rPr lang="en-US" sz="6000">
                <a:solidFill>
                  <a:srgbClr val="000000"/>
                </a:solidFill>
                <a:latin typeface="Times New Roman"/>
                <a:ea typeface="Times New Roman"/>
                <a:cs typeface="Times New Roman"/>
                <a:sym typeface="Times New Roman"/>
              </a:rPr>
              <a:t>Acts 4:32-35 | ಅಪೋಸ್ತಲರ ಕೃತ್ಯಗಳು ೪:೩೨-೩೫</a:t>
            </a:r>
          </a:p>
        </p:txBody>
      </p:sp>
      <p:sp>
        <p:nvSpPr>
          <p:cNvPr name="TextBox 14" id="14"/>
          <p:cNvSpPr txBox="true"/>
          <p:nvPr/>
        </p:nvSpPr>
        <p:spPr>
          <a:xfrm rot="0">
            <a:off x="559924" y="1961886"/>
            <a:ext cx="17159503" cy="7651853"/>
          </a:xfrm>
          <a:prstGeom prst="rect">
            <a:avLst/>
          </a:prstGeom>
        </p:spPr>
        <p:txBody>
          <a:bodyPr anchor="t" rtlCol="false" tIns="0" lIns="0" bIns="0" rIns="0">
            <a:spAutoFit/>
          </a:bodyPr>
          <a:lstStyle/>
          <a:p>
            <a:pPr algn="l">
              <a:lnSpc>
                <a:spcPts val="9098"/>
              </a:lnSpc>
            </a:pPr>
            <a:r>
              <a:rPr lang="en-US" sz="6500">
                <a:solidFill>
                  <a:srgbClr val="000000"/>
                </a:solidFill>
                <a:latin typeface="Times New Roman"/>
                <a:ea typeface="Times New Roman"/>
                <a:cs typeface="Times New Roman"/>
                <a:sym typeface="Times New Roman"/>
              </a:rPr>
              <a:t>32 The multitude of believers was one in heart and soul. No one claimed that any of his possessions was his own, but they shared everything they owned.</a:t>
            </a:r>
          </a:p>
          <a:p>
            <a:pPr algn="l">
              <a:lnSpc>
                <a:spcPts val="7800"/>
              </a:lnSpc>
            </a:pPr>
            <a:r>
              <a:rPr lang="en-US" sz="6500">
                <a:solidFill>
                  <a:srgbClr val="000000"/>
                </a:solidFill>
                <a:latin typeface="Times New Roman"/>
                <a:ea typeface="Times New Roman"/>
                <a:cs typeface="Times New Roman"/>
                <a:sym typeface="Times New Roman"/>
              </a:rPr>
              <a:t>33 With great power the apostles continued to give their testimony about the resurrection of the Lord Jesus. And abundant grace was upon them all.</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98976" y="-1112126"/>
            <a:ext cx="5448219" cy="5016902"/>
          </a:xfrm>
          <a:custGeom>
            <a:avLst/>
            <a:gdLst/>
            <a:ahLst/>
            <a:cxnLst/>
            <a:rect r="r" b="b" t="t" l="l"/>
            <a:pathLst>
              <a:path h="5016902" w="5448219">
                <a:moveTo>
                  <a:pt x="0" y="0"/>
                </a:moveTo>
                <a:lnTo>
                  <a:pt x="5448219" y="0"/>
                </a:lnTo>
                <a:lnTo>
                  <a:pt x="5448219" y="5016902"/>
                </a:lnTo>
                <a:lnTo>
                  <a:pt x="0" y="5016902"/>
                </a:lnTo>
                <a:lnTo>
                  <a:pt x="0" y="0"/>
                </a:lnTo>
                <a:close/>
              </a:path>
            </a:pathLst>
          </a:custGeom>
          <a:blipFill>
            <a:blip r:embed="rId2">
              <a:alphaModFix amt="48000"/>
              <a:extLst>
                <a:ext uri="{96DAC541-7B7A-43D3-8B79-37D633B846F1}">
                  <asvg:svgBlip xmlns:asvg="http://schemas.microsoft.com/office/drawing/2016/SVG/main" r:embed="rId3"/>
                </a:ext>
              </a:extLst>
            </a:blip>
            <a:stretch>
              <a:fillRect l="0" t="-216" r="0" b="-216"/>
            </a:stretch>
          </a:blipFill>
        </p:spPr>
        <p:txBody>
          <a:bodyPr/>
          <a:p/>
        </p:txBody>
      </p:sp>
      <p:grpSp>
        <p:nvGrpSpPr>
          <p:cNvPr name="Group 3" id="3"/>
          <p:cNvGrpSpPr/>
          <p:nvPr/>
        </p:nvGrpSpPr>
        <p:grpSpPr>
          <a:xfrm rot="0">
            <a:off x="-176066" y="-3525521"/>
            <a:ext cx="18640140" cy="18640140"/>
            <a:chOff x="0" y="0"/>
            <a:chExt cx="24853519" cy="24853519"/>
          </a:xfrm>
        </p:grpSpPr>
        <p:sp>
          <p:nvSpPr>
            <p:cNvPr name="Freeform 4" id="4"/>
            <p:cNvSpPr/>
            <p:nvPr/>
          </p:nvSpPr>
          <p:spPr>
            <a:xfrm flipH="false" flipV="false" rot="0">
              <a:off x="0" y="0"/>
              <a:ext cx="24853519" cy="24853519"/>
            </a:xfrm>
            <a:custGeom>
              <a:avLst/>
              <a:gdLst/>
              <a:ahLst/>
              <a:cxnLst/>
              <a:rect r="r" b="b" t="t" l="l"/>
              <a:pathLst>
                <a:path h="24853519" w="24853519">
                  <a:moveTo>
                    <a:pt x="0" y="0"/>
                  </a:moveTo>
                  <a:lnTo>
                    <a:pt x="24853519" y="0"/>
                  </a:lnTo>
                  <a:lnTo>
                    <a:pt x="24853519" y="24853519"/>
                  </a:lnTo>
                  <a:lnTo>
                    <a:pt x="0" y="24853519"/>
                  </a:lnTo>
                  <a:lnTo>
                    <a:pt x="0" y="0"/>
                  </a:lnTo>
                  <a:close/>
                </a:path>
              </a:pathLst>
            </a:custGeom>
            <a:blipFill>
              <a:blip r:embed="rId4">
                <a:alphaModFix amt="68000"/>
              </a:blip>
              <a:stretch>
                <a:fillRect l="0" t="0" r="0" b="0"/>
              </a:stretch>
            </a:blipFill>
          </p:spPr>
        </p:sp>
      </p:grpSp>
      <p:grpSp>
        <p:nvGrpSpPr>
          <p:cNvPr name="Group 5" id="5"/>
          <p:cNvGrpSpPr/>
          <p:nvPr/>
        </p:nvGrpSpPr>
        <p:grpSpPr>
          <a:xfrm rot="0">
            <a:off x="13236334" y="0"/>
            <a:ext cx="5227701" cy="4517612"/>
            <a:chOff x="0" y="0"/>
            <a:chExt cx="6970268" cy="6023483"/>
          </a:xfrm>
        </p:grpSpPr>
        <p:sp>
          <p:nvSpPr>
            <p:cNvPr name="Freeform 6" id="6"/>
            <p:cNvSpPr/>
            <p:nvPr/>
          </p:nvSpPr>
          <p:spPr>
            <a:xfrm flipH="false" flipV="false" rot="0">
              <a:off x="0" y="0"/>
              <a:ext cx="6970268" cy="6023483"/>
            </a:xfrm>
            <a:custGeom>
              <a:avLst/>
              <a:gdLst/>
              <a:ahLst/>
              <a:cxnLst/>
              <a:rect r="r" b="b" t="t" l="l"/>
              <a:pathLst>
                <a:path h="6023483" w="6970268">
                  <a:moveTo>
                    <a:pt x="0" y="0"/>
                  </a:moveTo>
                  <a:lnTo>
                    <a:pt x="6970268" y="0"/>
                  </a:lnTo>
                  <a:lnTo>
                    <a:pt x="6970268" y="6023483"/>
                  </a:lnTo>
                  <a:lnTo>
                    <a:pt x="0" y="6023483"/>
                  </a:lnTo>
                  <a:lnTo>
                    <a:pt x="0" y="0"/>
                  </a:lnTo>
                  <a:close/>
                </a:path>
              </a:pathLst>
            </a:custGeom>
            <a:blipFill>
              <a:blip r:embed="rId5">
                <a:alphaModFix amt="62000"/>
              </a:blip>
              <a:stretch>
                <a:fillRect l="0" t="-50" r="0" b="-50"/>
              </a:stretch>
            </a:blipFill>
          </p:spPr>
        </p:sp>
      </p:grpSp>
      <p:grpSp>
        <p:nvGrpSpPr>
          <p:cNvPr name="Group 7" id="7"/>
          <p:cNvGrpSpPr/>
          <p:nvPr/>
        </p:nvGrpSpPr>
        <p:grpSpPr>
          <a:xfrm rot="0">
            <a:off x="-176066" y="7052411"/>
            <a:ext cx="4008787" cy="3464243"/>
            <a:chOff x="0" y="0"/>
            <a:chExt cx="5345049" cy="4618990"/>
          </a:xfrm>
        </p:grpSpPr>
        <p:sp>
          <p:nvSpPr>
            <p:cNvPr name="Freeform 8" id="8"/>
            <p:cNvSpPr/>
            <p:nvPr/>
          </p:nvSpPr>
          <p:spPr>
            <a:xfrm flipH="true" flipV="true" rot="0">
              <a:off x="0" y="0"/>
              <a:ext cx="5345049" cy="4618990"/>
            </a:xfrm>
            <a:custGeom>
              <a:avLst/>
              <a:gdLst/>
              <a:ahLst/>
              <a:cxnLst/>
              <a:rect r="r" b="b" t="t" l="l"/>
              <a:pathLst>
                <a:path h="4618990" w="5345049">
                  <a:moveTo>
                    <a:pt x="5345049" y="4618990"/>
                  </a:moveTo>
                  <a:lnTo>
                    <a:pt x="0" y="4618990"/>
                  </a:lnTo>
                  <a:lnTo>
                    <a:pt x="0" y="0"/>
                  </a:lnTo>
                  <a:lnTo>
                    <a:pt x="5345049" y="0"/>
                  </a:lnTo>
                  <a:lnTo>
                    <a:pt x="5345049" y="4618990"/>
                  </a:lnTo>
                  <a:close/>
                </a:path>
              </a:pathLst>
            </a:custGeom>
            <a:blipFill>
              <a:blip r:embed="rId5">
                <a:alphaModFix amt="62000"/>
              </a:blip>
              <a:stretch>
                <a:fillRect l="0" t="-51" r="0" b="-51"/>
              </a:stretch>
            </a:blipFill>
          </p:spPr>
        </p:sp>
      </p:grpSp>
      <p:sp>
        <p:nvSpPr>
          <p:cNvPr name="Freeform 9" id="9"/>
          <p:cNvSpPr/>
          <p:nvPr/>
        </p:nvSpPr>
        <p:spPr>
          <a:xfrm flipH="true" flipV="true" rot="0">
            <a:off x="14535190" y="7778549"/>
            <a:ext cx="5448219" cy="5016902"/>
          </a:xfrm>
          <a:custGeom>
            <a:avLst/>
            <a:gdLst/>
            <a:ahLst/>
            <a:cxnLst/>
            <a:rect r="r" b="b" t="t" l="l"/>
            <a:pathLst>
              <a:path h="5016902" w="5448219">
                <a:moveTo>
                  <a:pt x="5448219" y="5016902"/>
                </a:moveTo>
                <a:lnTo>
                  <a:pt x="0" y="5016902"/>
                </a:lnTo>
                <a:lnTo>
                  <a:pt x="0" y="0"/>
                </a:lnTo>
                <a:lnTo>
                  <a:pt x="5448219" y="0"/>
                </a:lnTo>
                <a:lnTo>
                  <a:pt x="5448219" y="5016902"/>
                </a:lnTo>
                <a:close/>
              </a:path>
            </a:pathLst>
          </a:custGeom>
          <a:blipFill>
            <a:blip r:embed="rId2">
              <a:alphaModFix amt="19999"/>
              <a:extLst>
                <a:ext uri="{96DAC541-7B7A-43D3-8B79-37D633B846F1}">
                  <asvg:svgBlip xmlns:asvg="http://schemas.microsoft.com/office/drawing/2016/SVG/main" r:embed="rId3"/>
                </a:ext>
              </a:extLst>
            </a:blip>
            <a:stretch>
              <a:fillRect l="0" t="-216" r="0" b="-216"/>
            </a:stretch>
          </a:blipFill>
        </p:spPr>
        <p:txBody>
          <a:bodyPr/>
          <a:p/>
        </p:txBody>
      </p:sp>
      <p:grpSp>
        <p:nvGrpSpPr>
          <p:cNvPr name="Group 10" id="10"/>
          <p:cNvGrpSpPr/>
          <p:nvPr/>
        </p:nvGrpSpPr>
        <p:grpSpPr>
          <a:xfrm rot="0">
            <a:off x="185327" y="173069"/>
            <a:ext cx="17920906" cy="9976104"/>
            <a:chOff x="0" y="0"/>
            <a:chExt cx="23894542" cy="13301472"/>
          </a:xfrm>
        </p:grpSpPr>
        <p:sp>
          <p:nvSpPr>
            <p:cNvPr name="Freeform 11" id="11"/>
            <p:cNvSpPr/>
            <p:nvPr/>
          </p:nvSpPr>
          <p:spPr>
            <a:xfrm flipH="false" flipV="false" rot="0">
              <a:off x="0" y="0"/>
              <a:ext cx="23894542" cy="13301472"/>
            </a:xfrm>
            <a:custGeom>
              <a:avLst/>
              <a:gdLst/>
              <a:ahLst/>
              <a:cxnLst/>
              <a:rect r="r" b="b" t="t" l="l"/>
              <a:pathLst>
                <a:path h="13301472" w="23894542">
                  <a:moveTo>
                    <a:pt x="0" y="0"/>
                  </a:moveTo>
                  <a:lnTo>
                    <a:pt x="23894542" y="0"/>
                  </a:lnTo>
                  <a:lnTo>
                    <a:pt x="23894542" y="13301472"/>
                  </a:lnTo>
                  <a:lnTo>
                    <a:pt x="0" y="13301472"/>
                  </a:lnTo>
                  <a:lnTo>
                    <a:pt x="0" y="0"/>
                  </a:lnTo>
                  <a:close/>
                </a:path>
              </a:pathLst>
            </a:custGeom>
            <a:blipFill>
              <a:blip r:embed="rId6"/>
              <a:stretch>
                <a:fillRect l="0" t="-9879" r="0" b="-9879"/>
              </a:stretch>
            </a:blipFill>
          </p:spPr>
        </p:sp>
      </p:grpSp>
      <p:sp>
        <p:nvSpPr>
          <p:cNvPr name="Freeform 12" id="12"/>
          <p:cNvSpPr/>
          <p:nvPr/>
        </p:nvSpPr>
        <p:spPr>
          <a:xfrm flipH="false" flipV="false" rot="0">
            <a:off x="0" y="-144661"/>
            <a:ext cx="18288000" cy="1929259"/>
          </a:xfrm>
          <a:custGeom>
            <a:avLst/>
            <a:gdLst/>
            <a:ahLst/>
            <a:cxnLst/>
            <a:rect r="r" b="b" t="t" l="l"/>
            <a:pathLst>
              <a:path h="1929259" w="18288000">
                <a:moveTo>
                  <a:pt x="0" y="0"/>
                </a:moveTo>
                <a:lnTo>
                  <a:pt x="18288000" y="0"/>
                </a:lnTo>
                <a:lnTo>
                  <a:pt x="18288000" y="1929259"/>
                </a:lnTo>
                <a:lnTo>
                  <a:pt x="0" y="192925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txBody>
          <a:bodyPr/>
          <a:p/>
        </p:txBody>
      </p:sp>
      <p:sp>
        <p:nvSpPr>
          <p:cNvPr name="TextBox 13" id="13"/>
          <p:cNvSpPr txBox="true"/>
          <p:nvPr/>
        </p:nvSpPr>
        <p:spPr>
          <a:xfrm rot="0">
            <a:off x="476108" y="2106406"/>
            <a:ext cx="17340343" cy="5750441"/>
          </a:xfrm>
          <a:prstGeom prst="rect">
            <a:avLst/>
          </a:prstGeom>
        </p:spPr>
        <p:txBody>
          <a:bodyPr anchor="t" rtlCol="false" tIns="0" lIns="0" bIns="0" rIns="0">
            <a:spAutoFit/>
          </a:bodyPr>
          <a:lstStyle/>
          <a:p>
            <a:pPr algn="l">
              <a:lnSpc>
                <a:spcPts val="9093"/>
              </a:lnSpc>
            </a:pPr>
            <a:r>
              <a:rPr lang="en-US" sz="6500">
                <a:solidFill>
                  <a:srgbClr val="000000"/>
                </a:solidFill>
                <a:latin typeface="Times New Roman"/>
                <a:ea typeface="Times New Roman"/>
                <a:cs typeface="Times New Roman"/>
                <a:sym typeface="Times New Roman"/>
              </a:rPr>
              <a:t>34 There were no needy ones among them, because those who owned lands or houses would sell their property, bring the proceeds from the sales,</a:t>
            </a:r>
          </a:p>
          <a:p>
            <a:pPr algn="l">
              <a:lnSpc>
                <a:spcPts val="9098"/>
              </a:lnSpc>
            </a:pPr>
            <a:r>
              <a:rPr lang="en-US" sz="6500">
                <a:solidFill>
                  <a:srgbClr val="000000"/>
                </a:solidFill>
                <a:latin typeface="Times New Roman"/>
                <a:ea typeface="Times New Roman"/>
                <a:cs typeface="Times New Roman"/>
                <a:sym typeface="Times New Roman"/>
              </a:rPr>
              <a:t>35 and lay them at the apostles’ feet for distribution to anyone as he had need.</a:t>
            </a:r>
          </a:p>
        </p:txBody>
      </p:sp>
      <p:sp>
        <p:nvSpPr>
          <p:cNvPr name="TextBox 14" id="14"/>
          <p:cNvSpPr txBox="true"/>
          <p:nvPr/>
        </p:nvSpPr>
        <p:spPr>
          <a:xfrm rot="0">
            <a:off x="936235" y="489705"/>
            <a:ext cx="16438172" cy="784352"/>
          </a:xfrm>
          <a:prstGeom prst="rect">
            <a:avLst/>
          </a:prstGeom>
        </p:spPr>
        <p:txBody>
          <a:bodyPr anchor="t" rtlCol="false" tIns="0" lIns="0" bIns="0" rIns="0">
            <a:spAutoFit/>
          </a:bodyPr>
          <a:lstStyle/>
          <a:p>
            <a:pPr algn="ctr">
              <a:lnSpc>
                <a:spcPts val="5598"/>
              </a:lnSpc>
            </a:pPr>
            <a:r>
              <a:rPr lang="en-US" sz="6000">
                <a:solidFill>
                  <a:srgbClr val="000000"/>
                </a:solidFill>
                <a:latin typeface="Times New Roman"/>
                <a:ea typeface="Times New Roman"/>
                <a:cs typeface="Times New Roman"/>
                <a:sym typeface="Times New Roman"/>
              </a:rPr>
              <a:t>Acts 4:32-35 | ಅಪೋಸ್ತಲರ ಕೃತ್ಯಗಳು ೪:೩೨-೩೫</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98976" y="-1112126"/>
            <a:ext cx="5448219" cy="5016902"/>
          </a:xfrm>
          <a:custGeom>
            <a:avLst/>
            <a:gdLst/>
            <a:ahLst/>
            <a:cxnLst/>
            <a:rect r="r" b="b" t="t" l="l"/>
            <a:pathLst>
              <a:path h="5016902" w="5448219">
                <a:moveTo>
                  <a:pt x="0" y="0"/>
                </a:moveTo>
                <a:lnTo>
                  <a:pt x="5448219" y="0"/>
                </a:lnTo>
                <a:lnTo>
                  <a:pt x="5448219" y="5016902"/>
                </a:lnTo>
                <a:lnTo>
                  <a:pt x="0" y="5016902"/>
                </a:lnTo>
                <a:lnTo>
                  <a:pt x="0" y="0"/>
                </a:lnTo>
                <a:close/>
              </a:path>
            </a:pathLst>
          </a:custGeom>
          <a:blipFill>
            <a:blip r:embed="rId2">
              <a:alphaModFix amt="48000"/>
              <a:extLst>
                <a:ext uri="{96DAC541-7B7A-43D3-8B79-37D633B846F1}">
                  <asvg:svgBlip xmlns:asvg="http://schemas.microsoft.com/office/drawing/2016/SVG/main" r:embed="rId3"/>
                </a:ext>
              </a:extLst>
            </a:blip>
            <a:stretch>
              <a:fillRect l="0" t="-216" r="0" b="-216"/>
            </a:stretch>
          </a:blipFill>
        </p:spPr>
        <p:txBody>
          <a:bodyPr/>
          <a:p/>
        </p:txBody>
      </p:sp>
      <p:grpSp>
        <p:nvGrpSpPr>
          <p:cNvPr name="Group 3" id="3"/>
          <p:cNvGrpSpPr/>
          <p:nvPr/>
        </p:nvGrpSpPr>
        <p:grpSpPr>
          <a:xfrm rot="0">
            <a:off x="-176066" y="-3525521"/>
            <a:ext cx="18640140" cy="18640140"/>
            <a:chOff x="0" y="0"/>
            <a:chExt cx="24853519" cy="24853519"/>
          </a:xfrm>
        </p:grpSpPr>
        <p:sp>
          <p:nvSpPr>
            <p:cNvPr name="Freeform 4" id="4"/>
            <p:cNvSpPr/>
            <p:nvPr/>
          </p:nvSpPr>
          <p:spPr>
            <a:xfrm flipH="false" flipV="false" rot="0">
              <a:off x="0" y="0"/>
              <a:ext cx="24853519" cy="24853519"/>
            </a:xfrm>
            <a:custGeom>
              <a:avLst/>
              <a:gdLst/>
              <a:ahLst/>
              <a:cxnLst/>
              <a:rect r="r" b="b" t="t" l="l"/>
              <a:pathLst>
                <a:path h="24853519" w="24853519">
                  <a:moveTo>
                    <a:pt x="0" y="0"/>
                  </a:moveTo>
                  <a:lnTo>
                    <a:pt x="24853519" y="0"/>
                  </a:lnTo>
                  <a:lnTo>
                    <a:pt x="24853519" y="24853519"/>
                  </a:lnTo>
                  <a:lnTo>
                    <a:pt x="0" y="24853519"/>
                  </a:lnTo>
                  <a:lnTo>
                    <a:pt x="0" y="0"/>
                  </a:lnTo>
                  <a:close/>
                </a:path>
              </a:pathLst>
            </a:custGeom>
            <a:blipFill>
              <a:blip r:embed="rId4">
                <a:alphaModFix amt="68000"/>
              </a:blip>
              <a:stretch>
                <a:fillRect l="0" t="0" r="0" b="0"/>
              </a:stretch>
            </a:blipFill>
          </p:spPr>
        </p:sp>
      </p:grpSp>
      <p:grpSp>
        <p:nvGrpSpPr>
          <p:cNvPr name="Group 5" id="5"/>
          <p:cNvGrpSpPr/>
          <p:nvPr/>
        </p:nvGrpSpPr>
        <p:grpSpPr>
          <a:xfrm rot="0">
            <a:off x="13236334" y="0"/>
            <a:ext cx="5227701" cy="4517612"/>
            <a:chOff x="0" y="0"/>
            <a:chExt cx="6970268" cy="6023483"/>
          </a:xfrm>
        </p:grpSpPr>
        <p:sp>
          <p:nvSpPr>
            <p:cNvPr name="Freeform 6" id="6"/>
            <p:cNvSpPr/>
            <p:nvPr/>
          </p:nvSpPr>
          <p:spPr>
            <a:xfrm flipH="false" flipV="false" rot="0">
              <a:off x="0" y="0"/>
              <a:ext cx="6970268" cy="6023483"/>
            </a:xfrm>
            <a:custGeom>
              <a:avLst/>
              <a:gdLst/>
              <a:ahLst/>
              <a:cxnLst/>
              <a:rect r="r" b="b" t="t" l="l"/>
              <a:pathLst>
                <a:path h="6023483" w="6970268">
                  <a:moveTo>
                    <a:pt x="0" y="0"/>
                  </a:moveTo>
                  <a:lnTo>
                    <a:pt x="6970268" y="0"/>
                  </a:lnTo>
                  <a:lnTo>
                    <a:pt x="6970268" y="6023483"/>
                  </a:lnTo>
                  <a:lnTo>
                    <a:pt x="0" y="6023483"/>
                  </a:lnTo>
                  <a:lnTo>
                    <a:pt x="0" y="0"/>
                  </a:lnTo>
                  <a:close/>
                </a:path>
              </a:pathLst>
            </a:custGeom>
            <a:blipFill>
              <a:blip r:embed="rId5">
                <a:alphaModFix amt="62000"/>
              </a:blip>
              <a:stretch>
                <a:fillRect l="0" t="-50" r="0" b="-50"/>
              </a:stretch>
            </a:blipFill>
          </p:spPr>
        </p:sp>
      </p:grpSp>
      <p:grpSp>
        <p:nvGrpSpPr>
          <p:cNvPr name="Group 7" id="7"/>
          <p:cNvGrpSpPr/>
          <p:nvPr/>
        </p:nvGrpSpPr>
        <p:grpSpPr>
          <a:xfrm rot="0">
            <a:off x="-176066" y="5999066"/>
            <a:ext cx="5227701" cy="4517612"/>
            <a:chOff x="0" y="0"/>
            <a:chExt cx="6970268" cy="6023483"/>
          </a:xfrm>
        </p:grpSpPr>
        <p:sp>
          <p:nvSpPr>
            <p:cNvPr name="Freeform 8" id="8"/>
            <p:cNvSpPr/>
            <p:nvPr/>
          </p:nvSpPr>
          <p:spPr>
            <a:xfrm flipH="true" flipV="true" rot="0">
              <a:off x="0" y="0"/>
              <a:ext cx="6970268" cy="6023483"/>
            </a:xfrm>
            <a:custGeom>
              <a:avLst/>
              <a:gdLst/>
              <a:ahLst/>
              <a:cxnLst/>
              <a:rect r="r" b="b" t="t" l="l"/>
              <a:pathLst>
                <a:path h="6023483" w="6970268">
                  <a:moveTo>
                    <a:pt x="6970268" y="6023483"/>
                  </a:moveTo>
                  <a:lnTo>
                    <a:pt x="0" y="6023483"/>
                  </a:lnTo>
                  <a:lnTo>
                    <a:pt x="0" y="0"/>
                  </a:lnTo>
                  <a:lnTo>
                    <a:pt x="6970268" y="0"/>
                  </a:lnTo>
                  <a:lnTo>
                    <a:pt x="6970268" y="6023483"/>
                  </a:lnTo>
                  <a:close/>
                </a:path>
              </a:pathLst>
            </a:custGeom>
            <a:blipFill>
              <a:blip r:embed="rId5">
                <a:alphaModFix amt="62000"/>
              </a:blip>
              <a:stretch>
                <a:fillRect l="0" t="-50" r="0" b="-50"/>
              </a:stretch>
            </a:blipFill>
          </p:spPr>
        </p:sp>
      </p:grpSp>
      <p:sp>
        <p:nvSpPr>
          <p:cNvPr name="Freeform 9" id="9"/>
          <p:cNvSpPr/>
          <p:nvPr/>
        </p:nvSpPr>
        <p:spPr>
          <a:xfrm flipH="true" flipV="true" rot="0">
            <a:off x="14535190" y="7778549"/>
            <a:ext cx="5448219" cy="5016902"/>
          </a:xfrm>
          <a:custGeom>
            <a:avLst/>
            <a:gdLst/>
            <a:ahLst/>
            <a:cxnLst/>
            <a:rect r="r" b="b" t="t" l="l"/>
            <a:pathLst>
              <a:path h="5016902" w="5448219">
                <a:moveTo>
                  <a:pt x="5448219" y="5016902"/>
                </a:moveTo>
                <a:lnTo>
                  <a:pt x="0" y="5016902"/>
                </a:lnTo>
                <a:lnTo>
                  <a:pt x="0" y="0"/>
                </a:lnTo>
                <a:lnTo>
                  <a:pt x="5448219" y="0"/>
                </a:lnTo>
                <a:lnTo>
                  <a:pt x="5448219" y="5016902"/>
                </a:lnTo>
                <a:close/>
              </a:path>
            </a:pathLst>
          </a:custGeom>
          <a:blipFill>
            <a:blip r:embed="rId2">
              <a:alphaModFix amt="19999"/>
              <a:extLst>
                <a:ext uri="{96DAC541-7B7A-43D3-8B79-37D633B846F1}">
                  <asvg:svgBlip xmlns:asvg="http://schemas.microsoft.com/office/drawing/2016/SVG/main" r:embed="rId3"/>
                </a:ext>
              </a:extLst>
            </a:blip>
            <a:stretch>
              <a:fillRect l="0" t="-216" r="0" b="-216"/>
            </a:stretch>
          </a:blipFill>
        </p:spPr>
        <p:txBody>
          <a:bodyPr/>
          <a:p/>
        </p:txBody>
      </p:sp>
      <p:sp>
        <p:nvSpPr>
          <p:cNvPr name="TextBox 10" id="10"/>
          <p:cNvSpPr txBox="true"/>
          <p:nvPr/>
        </p:nvSpPr>
        <p:spPr>
          <a:xfrm rot="0">
            <a:off x="1829811" y="2050637"/>
            <a:ext cx="15429489" cy="5362575"/>
          </a:xfrm>
          <a:prstGeom prst="rect">
            <a:avLst/>
          </a:prstGeom>
        </p:spPr>
        <p:txBody>
          <a:bodyPr anchor="t" rtlCol="false" tIns="0" lIns="0" bIns="0" rIns="0">
            <a:spAutoFit/>
          </a:bodyPr>
          <a:lstStyle/>
          <a:p>
            <a:pPr algn="ctr">
              <a:lnSpc>
                <a:spcPts val="14400"/>
              </a:lnSpc>
            </a:pPr>
            <a:r>
              <a:rPr lang="en-US" sz="7500">
                <a:solidFill>
                  <a:srgbClr val="000000"/>
                </a:solidFill>
                <a:latin typeface="Times New Roman"/>
                <a:ea typeface="Times New Roman"/>
                <a:cs typeface="Times New Roman"/>
                <a:sym typeface="Times New Roman"/>
              </a:rPr>
              <a:t>Gospel Reading </a:t>
            </a:r>
          </a:p>
          <a:p>
            <a:pPr algn="ctr">
              <a:lnSpc>
                <a:spcPts val="14400"/>
              </a:lnSpc>
            </a:pPr>
            <a:r>
              <a:rPr lang="en-US" sz="7500">
                <a:solidFill>
                  <a:srgbClr val="000000"/>
                </a:solidFill>
                <a:latin typeface="Times New Roman"/>
                <a:ea typeface="Times New Roman"/>
                <a:cs typeface="Times New Roman"/>
                <a:sym typeface="Times New Roman"/>
              </a:rPr>
              <a:t>Mark 12:41-44</a:t>
            </a:r>
          </a:p>
          <a:p>
            <a:pPr algn="ctr">
              <a:lnSpc>
                <a:spcPts val="14400"/>
              </a:lnSpc>
            </a:pPr>
            <a:r>
              <a:rPr lang="en-US" sz="7500">
                <a:solidFill>
                  <a:srgbClr val="000000"/>
                </a:solidFill>
                <a:latin typeface="Times New Roman"/>
                <a:ea typeface="Times New Roman"/>
                <a:cs typeface="Times New Roman"/>
                <a:sym typeface="Times New Roman"/>
              </a:rPr>
              <a:t>ಮಾರ್ಕ ೧೨:೪೧-೪೪</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98976" y="-1112126"/>
            <a:ext cx="5448219" cy="5016902"/>
          </a:xfrm>
          <a:custGeom>
            <a:avLst/>
            <a:gdLst/>
            <a:ahLst/>
            <a:cxnLst/>
            <a:rect r="r" b="b" t="t" l="l"/>
            <a:pathLst>
              <a:path h="5016902" w="5448219">
                <a:moveTo>
                  <a:pt x="0" y="0"/>
                </a:moveTo>
                <a:lnTo>
                  <a:pt x="5448219" y="0"/>
                </a:lnTo>
                <a:lnTo>
                  <a:pt x="5448219" y="5016902"/>
                </a:lnTo>
                <a:lnTo>
                  <a:pt x="0" y="5016902"/>
                </a:lnTo>
                <a:lnTo>
                  <a:pt x="0" y="0"/>
                </a:lnTo>
                <a:close/>
              </a:path>
            </a:pathLst>
          </a:custGeom>
          <a:blipFill>
            <a:blip r:embed="rId2">
              <a:alphaModFix amt="48000"/>
              <a:extLst>
                <a:ext uri="{96DAC541-7B7A-43D3-8B79-37D633B846F1}">
                  <asvg:svgBlip xmlns:asvg="http://schemas.microsoft.com/office/drawing/2016/SVG/main" r:embed="rId3"/>
                </a:ext>
              </a:extLst>
            </a:blip>
            <a:stretch>
              <a:fillRect l="0" t="-216" r="0" b="-216"/>
            </a:stretch>
          </a:blipFill>
        </p:spPr>
        <p:txBody>
          <a:bodyPr/>
          <a:p/>
        </p:txBody>
      </p:sp>
      <p:grpSp>
        <p:nvGrpSpPr>
          <p:cNvPr name="Group 3" id="3"/>
          <p:cNvGrpSpPr/>
          <p:nvPr/>
        </p:nvGrpSpPr>
        <p:grpSpPr>
          <a:xfrm rot="0">
            <a:off x="-176066" y="-3525521"/>
            <a:ext cx="18640140" cy="18640140"/>
            <a:chOff x="0" y="0"/>
            <a:chExt cx="24853519" cy="24853519"/>
          </a:xfrm>
        </p:grpSpPr>
        <p:sp>
          <p:nvSpPr>
            <p:cNvPr name="Freeform 4" id="4"/>
            <p:cNvSpPr/>
            <p:nvPr/>
          </p:nvSpPr>
          <p:spPr>
            <a:xfrm flipH="false" flipV="false" rot="0">
              <a:off x="0" y="0"/>
              <a:ext cx="24853519" cy="24853519"/>
            </a:xfrm>
            <a:custGeom>
              <a:avLst/>
              <a:gdLst/>
              <a:ahLst/>
              <a:cxnLst/>
              <a:rect r="r" b="b" t="t" l="l"/>
              <a:pathLst>
                <a:path h="24853519" w="24853519">
                  <a:moveTo>
                    <a:pt x="0" y="0"/>
                  </a:moveTo>
                  <a:lnTo>
                    <a:pt x="24853519" y="0"/>
                  </a:lnTo>
                  <a:lnTo>
                    <a:pt x="24853519" y="24853519"/>
                  </a:lnTo>
                  <a:lnTo>
                    <a:pt x="0" y="24853519"/>
                  </a:lnTo>
                  <a:lnTo>
                    <a:pt x="0" y="0"/>
                  </a:lnTo>
                  <a:close/>
                </a:path>
              </a:pathLst>
            </a:custGeom>
            <a:blipFill>
              <a:blip r:embed="rId4">
                <a:alphaModFix amt="68000"/>
              </a:blip>
              <a:stretch>
                <a:fillRect l="0" t="0" r="0" b="0"/>
              </a:stretch>
            </a:blipFill>
          </p:spPr>
        </p:sp>
      </p:grpSp>
      <p:grpSp>
        <p:nvGrpSpPr>
          <p:cNvPr name="Group 5" id="5"/>
          <p:cNvGrpSpPr/>
          <p:nvPr/>
        </p:nvGrpSpPr>
        <p:grpSpPr>
          <a:xfrm rot="0">
            <a:off x="13236334" y="0"/>
            <a:ext cx="5227701" cy="4517612"/>
            <a:chOff x="0" y="0"/>
            <a:chExt cx="6970268" cy="6023483"/>
          </a:xfrm>
        </p:grpSpPr>
        <p:sp>
          <p:nvSpPr>
            <p:cNvPr name="Freeform 6" id="6"/>
            <p:cNvSpPr/>
            <p:nvPr/>
          </p:nvSpPr>
          <p:spPr>
            <a:xfrm flipH="false" flipV="false" rot="0">
              <a:off x="0" y="0"/>
              <a:ext cx="6970268" cy="6023483"/>
            </a:xfrm>
            <a:custGeom>
              <a:avLst/>
              <a:gdLst/>
              <a:ahLst/>
              <a:cxnLst/>
              <a:rect r="r" b="b" t="t" l="l"/>
              <a:pathLst>
                <a:path h="6023483" w="6970268">
                  <a:moveTo>
                    <a:pt x="0" y="0"/>
                  </a:moveTo>
                  <a:lnTo>
                    <a:pt x="6970268" y="0"/>
                  </a:lnTo>
                  <a:lnTo>
                    <a:pt x="6970268" y="6023483"/>
                  </a:lnTo>
                  <a:lnTo>
                    <a:pt x="0" y="6023483"/>
                  </a:lnTo>
                  <a:lnTo>
                    <a:pt x="0" y="0"/>
                  </a:lnTo>
                  <a:close/>
                </a:path>
              </a:pathLst>
            </a:custGeom>
            <a:blipFill>
              <a:blip r:embed="rId5">
                <a:alphaModFix amt="62000"/>
              </a:blip>
              <a:stretch>
                <a:fillRect l="0" t="-50" r="0" b="-50"/>
              </a:stretch>
            </a:blipFill>
          </p:spPr>
        </p:sp>
      </p:grpSp>
      <p:grpSp>
        <p:nvGrpSpPr>
          <p:cNvPr name="Group 7" id="7"/>
          <p:cNvGrpSpPr/>
          <p:nvPr/>
        </p:nvGrpSpPr>
        <p:grpSpPr>
          <a:xfrm rot="0">
            <a:off x="-176066" y="7052411"/>
            <a:ext cx="4008787" cy="3464243"/>
            <a:chOff x="0" y="0"/>
            <a:chExt cx="5345049" cy="4618990"/>
          </a:xfrm>
        </p:grpSpPr>
        <p:sp>
          <p:nvSpPr>
            <p:cNvPr name="Freeform 8" id="8"/>
            <p:cNvSpPr/>
            <p:nvPr/>
          </p:nvSpPr>
          <p:spPr>
            <a:xfrm flipH="true" flipV="true" rot="0">
              <a:off x="0" y="0"/>
              <a:ext cx="5345049" cy="4618990"/>
            </a:xfrm>
            <a:custGeom>
              <a:avLst/>
              <a:gdLst/>
              <a:ahLst/>
              <a:cxnLst/>
              <a:rect r="r" b="b" t="t" l="l"/>
              <a:pathLst>
                <a:path h="4618990" w="5345049">
                  <a:moveTo>
                    <a:pt x="5345049" y="4618990"/>
                  </a:moveTo>
                  <a:lnTo>
                    <a:pt x="0" y="4618990"/>
                  </a:lnTo>
                  <a:lnTo>
                    <a:pt x="0" y="0"/>
                  </a:lnTo>
                  <a:lnTo>
                    <a:pt x="5345049" y="0"/>
                  </a:lnTo>
                  <a:lnTo>
                    <a:pt x="5345049" y="4618990"/>
                  </a:lnTo>
                  <a:close/>
                </a:path>
              </a:pathLst>
            </a:custGeom>
            <a:blipFill>
              <a:blip r:embed="rId5">
                <a:alphaModFix amt="62000"/>
              </a:blip>
              <a:stretch>
                <a:fillRect l="0" t="-51" r="0" b="-51"/>
              </a:stretch>
            </a:blipFill>
          </p:spPr>
        </p:sp>
      </p:grpSp>
      <p:sp>
        <p:nvSpPr>
          <p:cNvPr name="Freeform 9" id="9"/>
          <p:cNvSpPr/>
          <p:nvPr/>
        </p:nvSpPr>
        <p:spPr>
          <a:xfrm flipH="true" flipV="true" rot="0">
            <a:off x="14535190" y="7778549"/>
            <a:ext cx="5448219" cy="5016902"/>
          </a:xfrm>
          <a:custGeom>
            <a:avLst/>
            <a:gdLst/>
            <a:ahLst/>
            <a:cxnLst/>
            <a:rect r="r" b="b" t="t" l="l"/>
            <a:pathLst>
              <a:path h="5016902" w="5448219">
                <a:moveTo>
                  <a:pt x="5448219" y="5016902"/>
                </a:moveTo>
                <a:lnTo>
                  <a:pt x="0" y="5016902"/>
                </a:lnTo>
                <a:lnTo>
                  <a:pt x="0" y="0"/>
                </a:lnTo>
                <a:lnTo>
                  <a:pt x="5448219" y="0"/>
                </a:lnTo>
                <a:lnTo>
                  <a:pt x="5448219" y="5016902"/>
                </a:lnTo>
                <a:close/>
              </a:path>
            </a:pathLst>
          </a:custGeom>
          <a:blipFill>
            <a:blip r:embed="rId2">
              <a:alphaModFix amt="19999"/>
              <a:extLst>
                <a:ext uri="{96DAC541-7B7A-43D3-8B79-37D633B846F1}">
                  <asvg:svgBlip xmlns:asvg="http://schemas.microsoft.com/office/drawing/2016/SVG/main" r:embed="rId3"/>
                </a:ext>
              </a:extLst>
            </a:blip>
            <a:stretch>
              <a:fillRect l="0" t="-216" r="0" b="-216"/>
            </a:stretch>
          </a:blipFill>
        </p:spPr>
        <p:txBody>
          <a:bodyPr/>
          <a:p/>
        </p:txBody>
      </p:sp>
      <p:grpSp>
        <p:nvGrpSpPr>
          <p:cNvPr name="Group 10" id="10"/>
          <p:cNvGrpSpPr/>
          <p:nvPr/>
        </p:nvGrpSpPr>
        <p:grpSpPr>
          <a:xfrm rot="0">
            <a:off x="185327" y="173069"/>
            <a:ext cx="17920906" cy="9976104"/>
            <a:chOff x="0" y="0"/>
            <a:chExt cx="23894542" cy="13301472"/>
          </a:xfrm>
        </p:grpSpPr>
        <p:sp>
          <p:nvSpPr>
            <p:cNvPr name="Freeform 11" id="11"/>
            <p:cNvSpPr/>
            <p:nvPr/>
          </p:nvSpPr>
          <p:spPr>
            <a:xfrm flipH="false" flipV="false" rot="0">
              <a:off x="0" y="0"/>
              <a:ext cx="23894542" cy="13301472"/>
            </a:xfrm>
            <a:custGeom>
              <a:avLst/>
              <a:gdLst/>
              <a:ahLst/>
              <a:cxnLst/>
              <a:rect r="r" b="b" t="t" l="l"/>
              <a:pathLst>
                <a:path h="13301472" w="23894542">
                  <a:moveTo>
                    <a:pt x="0" y="0"/>
                  </a:moveTo>
                  <a:lnTo>
                    <a:pt x="23894542" y="0"/>
                  </a:lnTo>
                  <a:lnTo>
                    <a:pt x="23894542" y="13301472"/>
                  </a:lnTo>
                  <a:lnTo>
                    <a:pt x="0" y="13301472"/>
                  </a:lnTo>
                  <a:lnTo>
                    <a:pt x="0" y="0"/>
                  </a:lnTo>
                  <a:close/>
                </a:path>
              </a:pathLst>
            </a:custGeom>
            <a:blipFill>
              <a:blip r:embed="rId6"/>
              <a:stretch>
                <a:fillRect l="0" t="-9879" r="0" b="-9879"/>
              </a:stretch>
            </a:blipFill>
          </p:spPr>
        </p:sp>
      </p:grpSp>
      <p:sp>
        <p:nvSpPr>
          <p:cNvPr name="Freeform 12" id="12"/>
          <p:cNvSpPr/>
          <p:nvPr/>
        </p:nvSpPr>
        <p:spPr>
          <a:xfrm flipH="false" flipV="false" rot="0">
            <a:off x="0" y="-144661"/>
            <a:ext cx="18288000" cy="1929259"/>
          </a:xfrm>
          <a:custGeom>
            <a:avLst/>
            <a:gdLst/>
            <a:ahLst/>
            <a:cxnLst/>
            <a:rect r="r" b="b" t="t" l="l"/>
            <a:pathLst>
              <a:path h="1929259" w="18288000">
                <a:moveTo>
                  <a:pt x="0" y="0"/>
                </a:moveTo>
                <a:lnTo>
                  <a:pt x="18288000" y="0"/>
                </a:lnTo>
                <a:lnTo>
                  <a:pt x="18288000" y="1929259"/>
                </a:lnTo>
                <a:lnTo>
                  <a:pt x="0" y="192925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txBody>
          <a:bodyPr/>
          <a:p/>
        </p:txBody>
      </p:sp>
      <p:sp>
        <p:nvSpPr>
          <p:cNvPr name="TextBox 13" id="13"/>
          <p:cNvSpPr txBox="true"/>
          <p:nvPr/>
        </p:nvSpPr>
        <p:spPr>
          <a:xfrm rot="0">
            <a:off x="3343787" y="611973"/>
            <a:ext cx="12017464" cy="784352"/>
          </a:xfrm>
          <a:prstGeom prst="rect">
            <a:avLst/>
          </a:prstGeom>
        </p:spPr>
        <p:txBody>
          <a:bodyPr anchor="t" rtlCol="false" tIns="0" lIns="0" bIns="0" rIns="0">
            <a:spAutoFit/>
          </a:bodyPr>
          <a:lstStyle/>
          <a:p>
            <a:pPr algn="ctr">
              <a:lnSpc>
                <a:spcPts val="5598"/>
              </a:lnSpc>
            </a:pPr>
            <a:r>
              <a:rPr lang="en-US" sz="6000">
                <a:solidFill>
                  <a:srgbClr val="000000"/>
                </a:solidFill>
                <a:latin typeface="Times New Roman"/>
                <a:ea typeface="Times New Roman"/>
                <a:cs typeface="Times New Roman"/>
                <a:sym typeface="Times New Roman"/>
              </a:rPr>
              <a:t>Mark 12:41-44 | ಮಾರ್ಕ ೧೨:೪೧-೪೪</a:t>
            </a:r>
          </a:p>
        </p:txBody>
      </p:sp>
      <p:sp>
        <p:nvSpPr>
          <p:cNvPr name="TextBox 14" id="14"/>
          <p:cNvSpPr txBox="true"/>
          <p:nvPr/>
        </p:nvSpPr>
        <p:spPr>
          <a:xfrm rot="0">
            <a:off x="428459" y="2171007"/>
            <a:ext cx="17283380" cy="6613525"/>
          </a:xfrm>
          <a:prstGeom prst="rect">
            <a:avLst/>
          </a:prstGeom>
        </p:spPr>
        <p:txBody>
          <a:bodyPr anchor="t" rtlCol="false" tIns="0" lIns="0" bIns="0" rIns="0">
            <a:spAutoFit/>
          </a:bodyPr>
          <a:lstStyle/>
          <a:p>
            <a:pPr algn="l">
              <a:lnSpc>
                <a:spcPts val="8399"/>
              </a:lnSpc>
            </a:pPr>
            <a:r>
              <a:rPr lang="en-US" sz="6999">
                <a:solidFill>
                  <a:srgbClr val="000000"/>
                </a:solidFill>
                <a:latin typeface="Times New Roman"/>
                <a:ea typeface="Times New Roman"/>
                <a:cs typeface="Times New Roman"/>
                <a:sym typeface="Times New Roman"/>
              </a:rPr>
              <a:t>41 </a:t>
            </a:r>
            <a:r>
              <a:rPr lang="en-US" sz="6999">
                <a:solidFill>
                  <a:srgbClr val="000000"/>
                </a:solidFill>
                <a:latin typeface="Times New Roman"/>
                <a:ea typeface="Times New Roman"/>
                <a:cs typeface="Times New Roman"/>
                <a:sym typeface="Times New Roman"/>
              </a:rPr>
              <a:t>Jesus sat down opposite the place where the offerings were put and watched the crowd putting their money into the temple treasury. Many rich people threw in large amounts. </a:t>
            </a:r>
          </a:p>
          <a:p>
            <a:pPr algn="l">
              <a:lnSpc>
                <a:spcPts val="8399"/>
              </a:lnSpc>
            </a:pPr>
            <a:r>
              <a:rPr lang="en-US" sz="6999">
                <a:solidFill>
                  <a:srgbClr val="000000"/>
                </a:solidFill>
                <a:latin typeface="Times New Roman"/>
                <a:ea typeface="Times New Roman"/>
                <a:cs typeface="Times New Roman"/>
                <a:sym typeface="Times New Roman"/>
              </a:rPr>
              <a:t>42 </a:t>
            </a:r>
            <a:r>
              <a:rPr lang="en-US" sz="6999">
                <a:solidFill>
                  <a:srgbClr val="000000"/>
                </a:solidFill>
                <a:latin typeface="Times New Roman"/>
                <a:ea typeface="Times New Roman"/>
                <a:cs typeface="Times New Roman"/>
                <a:sym typeface="Times New Roman"/>
              </a:rPr>
              <a:t>But a poor widow came and put in two very small copper coins, worth only a few cents.</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98976" y="-1112126"/>
            <a:ext cx="5448219" cy="5016902"/>
          </a:xfrm>
          <a:custGeom>
            <a:avLst/>
            <a:gdLst/>
            <a:ahLst/>
            <a:cxnLst/>
            <a:rect r="r" b="b" t="t" l="l"/>
            <a:pathLst>
              <a:path h="5016902" w="5448219">
                <a:moveTo>
                  <a:pt x="0" y="0"/>
                </a:moveTo>
                <a:lnTo>
                  <a:pt x="5448219" y="0"/>
                </a:lnTo>
                <a:lnTo>
                  <a:pt x="5448219" y="5016902"/>
                </a:lnTo>
                <a:lnTo>
                  <a:pt x="0" y="5016902"/>
                </a:lnTo>
                <a:lnTo>
                  <a:pt x="0" y="0"/>
                </a:lnTo>
                <a:close/>
              </a:path>
            </a:pathLst>
          </a:custGeom>
          <a:blipFill>
            <a:blip r:embed="rId2">
              <a:alphaModFix amt="48000"/>
              <a:extLst>
                <a:ext uri="{96DAC541-7B7A-43D3-8B79-37D633B846F1}">
                  <asvg:svgBlip xmlns:asvg="http://schemas.microsoft.com/office/drawing/2016/SVG/main" r:embed="rId3"/>
                </a:ext>
              </a:extLst>
            </a:blip>
            <a:stretch>
              <a:fillRect l="0" t="-216" r="0" b="-216"/>
            </a:stretch>
          </a:blipFill>
        </p:spPr>
        <p:txBody>
          <a:bodyPr/>
          <a:p/>
        </p:txBody>
      </p:sp>
      <p:grpSp>
        <p:nvGrpSpPr>
          <p:cNvPr name="Group 3" id="3"/>
          <p:cNvGrpSpPr/>
          <p:nvPr/>
        </p:nvGrpSpPr>
        <p:grpSpPr>
          <a:xfrm rot="0">
            <a:off x="-176066" y="-3525521"/>
            <a:ext cx="18640140" cy="18640140"/>
            <a:chOff x="0" y="0"/>
            <a:chExt cx="24853519" cy="24853519"/>
          </a:xfrm>
        </p:grpSpPr>
        <p:sp>
          <p:nvSpPr>
            <p:cNvPr name="Freeform 4" id="4"/>
            <p:cNvSpPr/>
            <p:nvPr/>
          </p:nvSpPr>
          <p:spPr>
            <a:xfrm flipH="false" flipV="false" rot="0">
              <a:off x="0" y="0"/>
              <a:ext cx="24853519" cy="24853519"/>
            </a:xfrm>
            <a:custGeom>
              <a:avLst/>
              <a:gdLst/>
              <a:ahLst/>
              <a:cxnLst/>
              <a:rect r="r" b="b" t="t" l="l"/>
              <a:pathLst>
                <a:path h="24853519" w="24853519">
                  <a:moveTo>
                    <a:pt x="0" y="0"/>
                  </a:moveTo>
                  <a:lnTo>
                    <a:pt x="24853519" y="0"/>
                  </a:lnTo>
                  <a:lnTo>
                    <a:pt x="24853519" y="24853519"/>
                  </a:lnTo>
                  <a:lnTo>
                    <a:pt x="0" y="24853519"/>
                  </a:lnTo>
                  <a:lnTo>
                    <a:pt x="0" y="0"/>
                  </a:lnTo>
                  <a:close/>
                </a:path>
              </a:pathLst>
            </a:custGeom>
            <a:blipFill>
              <a:blip r:embed="rId4">
                <a:alphaModFix amt="68000"/>
              </a:blip>
              <a:stretch>
                <a:fillRect l="0" t="0" r="0" b="0"/>
              </a:stretch>
            </a:blipFill>
          </p:spPr>
        </p:sp>
      </p:grpSp>
      <p:grpSp>
        <p:nvGrpSpPr>
          <p:cNvPr name="Group 5" id="5"/>
          <p:cNvGrpSpPr/>
          <p:nvPr/>
        </p:nvGrpSpPr>
        <p:grpSpPr>
          <a:xfrm rot="0">
            <a:off x="13236334" y="0"/>
            <a:ext cx="5227701" cy="4517612"/>
            <a:chOff x="0" y="0"/>
            <a:chExt cx="6970268" cy="6023483"/>
          </a:xfrm>
        </p:grpSpPr>
        <p:sp>
          <p:nvSpPr>
            <p:cNvPr name="Freeform 6" id="6"/>
            <p:cNvSpPr/>
            <p:nvPr/>
          </p:nvSpPr>
          <p:spPr>
            <a:xfrm flipH="false" flipV="false" rot="0">
              <a:off x="0" y="0"/>
              <a:ext cx="6970268" cy="6023483"/>
            </a:xfrm>
            <a:custGeom>
              <a:avLst/>
              <a:gdLst/>
              <a:ahLst/>
              <a:cxnLst/>
              <a:rect r="r" b="b" t="t" l="l"/>
              <a:pathLst>
                <a:path h="6023483" w="6970268">
                  <a:moveTo>
                    <a:pt x="0" y="0"/>
                  </a:moveTo>
                  <a:lnTo>
                    <a:pt x="6970268" y="0"/>
                  </a:lnTo>
                  <a:lnTo>
                    <a:pt x="6970268" y="6023483"/>
                  </a:lnTo>
                  <a:lnTo>
                    <a:pt x="0" y="6023483"/>
                  </a:lnTo>
                  <a:lnTo>
                    <a:pt x="0" y="0"/>
                  </a:lnTo>
                  <a:close/>
                </a:path>
              </a:pathLst>
            </a:custGeom>
            <a:blipFill>
              <a:blip r:embed="rId5">
                <a:alphaModFix amt="62000"/>
              </a:blip>
              <a:stretch>
                <a:fillRect l="0" t="-50" r="0" b="-50"/>
              </a:stretch>
            </a:blipFill>
          </p:spPr>
        </p:sp>
      </p:grpSp>
      <p:grpSp>
        <p:nvGrpSpPr>
          <p:cNvPr name="Group 7" id="7"/>
          <p:cNvGrpSpPr/>
          <p:nvPr/>
        </p:nvGrpSpPr>
        <p:grpSpPr>
          <a:xfrm rot="0">
            <a:off x="-176066" y="7052411"/>
            <a:ext cx="4008787" cy="3464243"/>
            <a:chOff x="0" y="0"/>
            <a:chExt cx="5345049" cy="4618990"/>
          </a:xfrm>
        </p:grpSpPr>
        <p:sp>
          <p:nvSpPr>
            <p:cNvPr name="Freeform 8" id="8"/>
            <p:cNvSpPr/>
            <p:nvPr/>
          </p:nvSpPr>
          <p:spPr>
            <a:xfrm flipH="true" flipV="true" rot="0">
              <a:off x="0" y="0"/>
              <a:ext cx="5345049" cy="4618990"/>
            </a:xfrm>
            <a:custGeom>
              <a:avLst/>
              <a:gdLst/>
              <a:ahLst/>
              <a:cxnLst/>
              <a:rect r="r" b="b" t="t" l="l"/>
              <a:pathLst>
                <a:path h="4618990" w="5345049">
                  <a:moveTo>
                    <a:pt x="5345049" y="4618990"/>
                  </a:moveTo>
                  <a:lnTo>
                    <a:pt x="0" y="4618990"/>
                  </a:lnTo>
                  <a:lnTo>
                    <a:pt x="0" y="0"/>
                  </a:lnTo>
                  <a:lnTo>
                    <a:pt x="5345049" y="0"/>
                  </a:lnTo>
                  <a:lnTo>
                    <a:pt x="5345049" y="4618990"/>
                  </a:lnTo>
                  <a:close/>
                </a:path>
              </a:pathLst>
            </a:custGeom>
            <a:blipFill>
              <a:blip r:embed="rId5">
                <a:alphaModFix amt="62000"/>
              </a:blip>
              <a:stretch>
                <a:fillRect l="0" t="-51" r="0" b="-51"/>
              </a:stretch>
            </a:blipFill>
          </p:spPr>
        </p:sp>
      </p:grpSp>
      <p:sp>
        <p:nvSpPr>
          <p:cNvPr name="Freeform 9" id="9"/>
          <p:cNvSpPr/>
          <p:nvPr/>
        </p:nvSpPr>
        <p:spPr>
          <a:xfrm flipH="true" flipV="true" rot="0">
            <a:off x="14535190" y="7778549"/>
            <a:ext cx="5448219" cy="5016902"/>
          </a:xfrm>
          <a:custGeom>
            <a:avLst/>
            <a:gdLst/>
            <a:ahLst/>
            <a:cxnLst/>
            <a:rect r="r" b="b" t="t" l="l"/>
            <a:pathLst>
              <a:path h="5016902" w="5448219">
                <a:moveTo>
                  <a:pt x="5448219" y="5016902"/>
                </a:moveTo>
                <a:lnTo>
                  <a:pt x="0" y="5016902"/>
                </a:lnTo>
                <a:lnTo>
                  <a:pt x="0" y="0"/>
                </a:lnTo>
                <a:lnTo>
                  <a:pt x="5448219" y="0"/>
                </a:lnTo>
                <a:lnTo>
                  <a:pt x="5448219" y="5016902"/>
                </a:lnTo>
                <a:close/>
              </a:path>
            </a:pathLst>
          </a:custGeom>
          <a:blipFill>
            <a:blip r:embed="rId2">
              <a:alphaModFix amt="19999"/>
              <a:extLst>
                <a:ext uri="{96DAC541-7B7A-43D3-8B79-37D633B846F1}">
                  <asvg:svgBlip xmlns:asvg="http://schemas.microsoft.com/office/drawing/2016/SVG/main" r:embed="rId3"/>
                </a:ext>
              </a:extLst>
            </a:blip>
            <a:stretch>
              <a:fillRect l="0" t="-216" r="0" b="-216"/>
            </a:stretch>
          </a:blipFill>
        </p:spPr>
        <p:txBody>
          <a:bodyPr/>
          <a:p/>
        </p:txBody>
      </p:sp>
      <p:grpSp>
        <p:nvGrpSpPr>
          <p:cNvPr name="Group 10" id="10"/>
          <p:cNvGrpSpPr/>
          <p:nvPr/>
        </p:nvGrpSpPr>
        <p:grpSpPr>
          <a:xfrm rot="0">
            <a:off x="185327" y="173069"/>
            <a:ext cx="17920906" cy="9976104"/>
            <a:chOff x="0" y="0"/>
            <a:chExt cx="23894542" cy="13301472"/>
          </a:xfrm>
        </p:grpSpPr>
        <p:sp>
          <p:nvSpPr>
            <p:cNvPr name="Freeform 11" id="11"/>
            <p:cNvSpPr/>
            <p:nvPr/>
          </p:nvSpPr>
          <p:spPr>
            <a:xfrm flipH="false" flipV="false" rot="0">
              <a:off x="0" y="0"/>
              <a:ext cx="23894542" cy="13301472"/>
            </a:xfrm>
            <a:custGeom>
              <a:avLst/>
              <a:gdLst/>
              <a:ahLst/>
              <a:cxnLst/>
              <a:rect r="r" b="b" t="t" l="l"/>
              <a:pathLst>
                <a:path h="13301472" w="23894542">
                  <a:moveTo>
                    <a:pt x="0" y="0"/>
                  </a:moveTo>
                  <a:lnTo>
                    <a:pt x="23894542" y="0"/>
                  </a:lnTo>
                  <a:lnTo>
                    <a:pt x="23894542" y="13301472"/>
                  </a:lnTo>
                  <a:lnTo>
                    <a:pt x="0" y="13301472"/>
                  </a:lnTo>
                  <a:lnTo>
                    <a:pt x="0" y="0"/>
                  </a:lnTo>
                  <a:close/>
                </a:path>
              </a:pathLst>
            </a:custGeom>
            <a:blipFill>
              <a:blip r:embed="rId6"/>
              <a:stretch>
                <a:fillRect l="0" t="-9879" r="0" b="-9879"/>
              </a:stretch>
            </a:blipFill>
          </p:spPr>
        </p:sp>
      </p:grpSp>
      <p:sp>
        <p:nvSpPr>
          <p:cNvPr name="Freeform 12" id="12"/>
          <p:cNvSpPr/>
          <p:nvPr/>
        </p:nvSpPr>
        <p:spPr>
          <a:xfrm flipH="false" flipV="false" rot="0">
            <a:off x="0" y="-144661"/>
            <a:ext cx="18288000" cy="1929259"/>
          </a:xfrm>
          <a:custGeom>
            <a:avLst/>
            <a:gdLst/>
            <a:ahLst/>
            <a:cxnLst/>
            <a:rect r="r" b="b" t="t" l="l"/>
            <a:pathLst>
              <a:path h="1929259" w="18288000">
                <a:moveTo>
                  <a:pt x="0" y="0"/>
                </a:moveTo>
                <a:lnTo>
                  <a:pt x="18288000" y="0"/>
                </a:lnTo>
                <a:lnTo>
                  <a:pt x="18288000" y="1929259"/>
                </a:lnTo>
                <a:lnTo>
                  <a:pt x="0" y="192925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txBody>
          <a:bodyPr/>
          <a:p/>
        </p:txBody>
      </p:sp>
      <p:sp>
        <p:nvSpPr>
          <p:cNvPr name="TextBox 13" id="13"/>
          <p:cNvSpPr txBox="true"/>
          <p:nvPr/>
        </p:nvSpPr>
        <p:spPr>
          <a:xfrm rot="0">
            <a:off x="3343787" y="611973"/>
            <a:ext cx="12017464" cy="784352"/>
          </a:xfrm>
          <a:prstGeom prst="rect">
            <a:avLst/>
          </a:prstGeom>
        </p:spPr>
        <p:txBody>
          <a:bodyPr anchor="t" rtlCol="false" tIns="0" lIns="0" bIns="0" rIns="0">
            <a:spAutoFit/>
          </a:bodyPr>
          <a:lstStyle/>
          <a:p>
            <a:pPr algn="ctr">
              <a:lnSpc>
                <a:spcPts val="5598"/>
              </a:lnSpc>
            </a:pPr>
            <a:r>
              <a:rPr lang="en-US" sz="6000">
                <a:solidFill>
                  <a:srgbClr val="000000"/>
                </a:solidFill>
                <a:latin typeface="Times New Roman"/>
                <a:ea typeface="Times New Roman"/>
                <a:cs typeface="Times New Roman"/>
                <a:sym typeface="Times New Roman"/>
              </a:rPr>
              <a:t>Mark 12:41-44 | ಮಾರ್ಕ ೧೨:೪೧-೪೪</a:t>
            </a:r>
          </a:p>
        </p:txBody>
      </p:sp>
      <p:sp>
        <p:nvSpPr>
          <p:cNvPr name="TextBox 14" id="14"/>
          <p:cNvSpPr txBox="true"/>
          <p:nvPr/>
        </p:nvSpPr>
        <p:spPr>
          <a:xfrm rot="0">
            <a:off x="428459" y="2171007"/>
            <a:ext cx="17283380" cy="5556250"/>
          </a:xfrm>
          <a:prstGeom prst="rect">
            <a:avLst/>
          </a:prstGeom>
        </p:spPr>
        <p:txBody>
          <a:bodyPr anchor="t" rtlCol="false" tIns="0" lIns="0" bIns="0" rIns="0">
            <a:spAutoFit/>
          </a:bodyPr>
          <a:lstStyle/>
          <a:p>
            <a:pPr algn="l">
              <a:lnSpc>
                <a:spcPts val="8399"/>
              </a:lnSpc>
            </a:pPr>
            <a:r>
              <a:rPr lang="en-US" sz="6999">
                <a:solidFill>
                  <a:srgbClr val="000000"/>
                </a:solidFill>
                <a:latin typeface="Times New Roman"/>
                <a:ea typeface="Times New Roman"/>
                <a:cs typeface="Times New Roman"/>
                <a:sym typeface="Times New Roman"/>
              </a:rPr>
              <a:t>43 </a:t>
            </a:r>
            <a:r>
              <a:rPr lang="en-US" sz="6999">
                <a:solidFill>
                  <a:srgbClr val="000000"/>
                </a:solidFill>
                <a:latin typeface="Times New Roman"/>
                <a:ea typeface="Times New Roman"/>
                <a:cs typeface="Times New Roman"/>
                <a:sym typeface="Times New Roman"/>
              </a:rPr>
              <a:t>Calling his disciples to him, Jesus said, “Truly I tell you, this poor widow has put more into the treasury than all the others. </a:t>
            </a:r>
            <a:r>
              <a:rPr lang="en-US" sz="6999">
                <a:solidFill>
                  <a:srgbClr val="000000"/>
                </a:solidFill>
                <a:latin typeface="Times New Roman"/>
                <a:ea typeface="Times New Roman"/>
                <a:cs typeface="Times New Roman"/>
                <a:sym typeface="Times New Roman"/>
              </a:rPr>
              <a:t>44 </a:t>
            </a:r>
            <a:r>
              <a:rPr lang="en-US" sz="6999">
                <a:solidFill>
                  <a:srgbClr val="000000"/>
                </a:solidFill>
                <a:latin typeface="Times New Roman"/>
                <a:ea typeface="Times New Roman"/>
                <a:cs typeface="Times New Roman"/>
                <a:sym typeface="Times New Roman"/>
              </a:rPr>
              <a:t>They all gave out of their wealth;</a:t>
            </a:r>
            <a:r>
              <a:rPr lang="en-US" sz="6999">
                <a:solidFill>
                  <a:srgbClr val="000000"/>
                </a:solidFill>
                <a:latin typeface="Times New Roman"/>
                <a:ea typeface="Times New Roman"/>
                <a:cs typeface="Times New Roman"/>
                <a:sym typeface="Times New Roman"/>
              </a:rPr>
              <a:t> but she, out of her poverty, put in everything—all she had to live on.”</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98976" y="-1112126"/>
            <a:ext cx="5448219" cy="5016902"/>
          </a:xfrm>
          <a:custGeom>
            <a:avLst/>
            <a:gdLst/>
            <a:ahLst/>
            <a:cxnLst/>
            <a:rect r="r" b="b" t="t" l="l"/>
            <a:pathLst>
              <a:path h="5016902" w="5448219">
                <a:moveTo>
                  <a:pt x="0" y="0"/>
                </a:moveTo>
                <a:lnTo>
                  <a:pt x="5448219" y="0"/>
                </a:lnTo>
                <a:lnTo>
                  <a:pt x="5448219" y="5016902"/>
                </a:lnTo>
                <a:lnTo>
                  <a:pt x="0" y="5016902"/>
                </a:lnTo>
                <a:lnTo>
                  <a:pt x="0" y="0"/>
                </a:lnTo>
                <a:close/>
              </a:path>
            </a:pathLst>
          </a:custGeom>
          <a:blipFill>
            <a:blip r:embed="rId2">
              <a:alphaModFix amt="48000"/>
              <a:extLst>
                <a:ext uri="{96DAC541-7B7A-43D3-8B79-37D633B846F1}">
                  <asvg:svgBlip xmlns:asvg="http://schemas.microsoft.com/office/drawing/2016/SVG/main" r:embed="rId3"/>
                </a:ext>
              </a:extLst>
            </a:blip>
            <a:stretch>
              <a:fillRect l="0" t="-216" r="0" b="-216"/>
            </a:stretch>
          </a:blipFill>
        </p:spPr>
        <p:txBody>
          <a:bodyPr/>
          <a:p/>
        </p:txBody>
      </p:sp>
      <p:grpSp>
        <p:nvGrpSpPr>
          <p:cNvPr name="Group 3" id="3"/>
          <p:cNvGrpSpPr/>
          <p:nvPr/>
        </p:nvGrpSpPr>
        <p:grpSpPr>
          <a:xfrm rot="0">
            <a:off x="-176066" y="-3525521"/>
            <a:ext cx="18640140" cy="18640140"/>
            <a:chOff x="0" y="0"/>
            <a:chExt cx="24853519" cy="24853519"/>
          </a:xfrm>
        </p:grpSpPr>
        <p:sp>
          <p:nvSpPr>
            <p:cNvPr name="Freeform 4" id="4"/>
            <p:cNvSpPr/>
            <p:nvPr/>
          </p:nvSpPr>
          <p:spPr>
            <a:xfrm flipH="false" flipV="false" rot="0">
              <a:off x="0" y="0"/>
              <a:ext cx="24853519" cy="24853519"/>
            </a:xfrm>
            <a:custGeom>
              <a:avLst/>
              <a:gdLst/>
              <a:ahLst/>
              <a:cxnLst/>
              <a:rect r="r" b="b" t="t" l="l"/>
              <a:pathLst>
                <a:path h="24853519" w="24853519">
                  <a:moveTo>
                    <a:pt x="0" y="0"/>
                  </a:moveTo>
                  <a:lnTo>
                    <a:pt x="24853519" y="0"/>
                  </a:lnTo>
                  <a:lnTo>
                    <a:pt x="24853519" y="24853519"/>
                  </a:lnTo>
                  <a:lnTo>
                    <a:pt x="0" y="24853519"/>
                  </a:lnTo>
                  <a:lnTo>
                    <a:pt x="0" y="0"/>
                  </a:lnTo>
                  <a:close/>
                </a:path>
              </a:pathLst>
            </a:custGeom>
            <a:blipFill>
              <a:blip r:embed="rId4">
                <a:alphaModFix amt="68000"/>
              </a:blip>
              <a:stretch>
                <a:fillRect l="0" t="0" r="0" b="0"/>
              </a:stretch>
            </a:blipFill>
          </p:spPr>
        </p:sp>
      </p:grpSp>
      <p:grpSp>
        <p:nvGrpSpPr>
          <p:cNvPr name="Group 5" id="5"/>
          <p:cNvGrpSpPr/>
          <p:nvPr/>
        </p:nvGrpSpPr>
        <p:grpSpPr>
          <a:xfrm rot="0">
            <a:off x="13236334" y="0"/>
            <a:ext cx="5227701" cy="4517612"/>
            <a:chOff x="0" y="0"/>
            <a:chExt cx="6970268" cy="6023483"/>
          </a:xfrm>
        </p:grpSpPr>
        <p:sp>
          <p:nvSpPr>
            <p:cNvPr name="Freeform 6" id="6"/>
            <p:cNvSpPr/>
            <p:nvPr/>
          </p:nvSpPr>
          <p:spPr>
            <a:xfrm flipH="false" flipV="false" rot="0">
              <a:off x="0" y="0"/>
              <a:ext cx="6970268" cy="6023483"/>
            </a:xfrm>
            <a:custGeom>
              <a:avLst/>
              <a:gdLst/>
              <a:ahLst/>
              <a:cxnLst/>
              <a:rect r="r" b="b" t="t" l="l"/>
              <a:pathLst>
                <a:path h="6023483" w="6970268">
                  <a:moveTo>
                    <a:pt x="0" y="0"/>
                  </a:moveTo>
                  <a:lnTo>
                    <a:pt x="6970268" y="0"/>
                  </a:lnTo>
                  <a:lnTo>
                    <a:pt x="6970268" y="6023483"/>
                  </a:lnTo>
                  <a:lnTo>
                    <a:pt x="0" y="6023483"/>
                  </a:lnTo>
                  <a:lnTo>
                    <a:pt x="0" y="0"/>
                  </a:lnTo>
                  <a:close/>
                </a:path>
              </a:pathLst>
            </a:custGeom>
            <a:blipFill>
              <a:blip r:embed="rId5">
                <a:alphaModFix amt="62000"/>
              </a:blip>
              <a:stretch>
                <a:fillRect l="0" t="-50" r="0" b="-50"/>
              </a:stretch>
            </a:blipFill>
          </p:spPr>
        </p:sp>
      </p:grpSp>
      <p:grpSp>
        <p:nvGrpSpPr>
          <p:cNvPr name="Group 7" id="7"/>
          <p:cNvGrpSpPr/>
          <p:nvPr/>
        </p:nvGrpSpPr>
        <p:grpSpPr>
          <a:xfrm rot="0">
            <a:off x="-176066" y="5999066"/>
            <a:ext cx="5227701" cy="4517612"/>
            <a:chOff x="0" y="0"/>
            <a:chExt cx="6970268" cy="6023483"/>
          </a:xfrm>
        </p:grpSpPr>
        <p:sp>
          <p:nvSpPr>
            <p:cNvPr name="Freeform 8" id="8"/>
            <p:cNvSpPr/>
            <p:nvPr/>
          </p:nvSpPr>
          <p:spPr>
            <a:xfrm flipH="true" flipV="true" rot="0">
              <a:off x="0" y="0"/>
              <a:ext cx="6970268" cy="6023483"/>
            </a:xfrm>
            <a:custGeom>
              <a:avLst/>
              <a:gdLst/>
              <a:ahLst/>
              <a:cxnLst/>
              <a:rect r="r" b="b" t="t" l="l"/>
              <a:pathLst>
                <a:path h="6023483" w="6970268">
                  <a:moveTo>
                    <a:pt x="6970268" y="6023483"/>
                  </a:moveTo>
                  <a:lnTo>
                    <a:pt x="0" y="6023483"/>
                  </a:lnTo>
                  <a:lnTo>
                    <a:pt x="0" y="0"/>
                  </a:lnTo>
                  <a:lnTo>
                    <a:pt x="6970268" y="0"/>
                  </a:lnTo>
                  <a:lnTo>
                    <a:pt x="6970268" y="6023483"/>
                  </a:lnTo>
                  <a:close/>
                </a:path>
              </a:pathLst>
            </a:custGeom>
            <a:blipFill>
              <a:blip r:embed="rId5">
                <a:alphaModFix amt="62000"/>
              </a:blip>
              <a:stretch>
                <a:fillRect l="0" t="-50" r="0" b="-50"/>
              </a:stretch>
            </a:blipFill>
          </p:spPr>
        </p:sp>
      </p:grpSp>
      <p:sp>
        <p:nvSpPr>
          <p:cNvPr name="Freeform 9" id="9"/>
          <p:cNvSpPr/>
          <p:nvPr/>
        </p:nvSpPr>
        <p:spPr>
          <a:xfrm flipH="true" flipV="true" rot="0">
            <a:off x="14535190" y="7778549"/>
            <a:ext cx="5448219" cy="5016902"/>
          </a:xfrm>
          <a:custGeom>
            <a:avLst/>
            <a:gdLst/>
            <a:ahLst/>
            <a:cxnLst/>
            <a:rect r="r" b="b" t="t" l="l"/>
            <a:pathLst>
              <a:path h="5016902" w="5448219">
                <a:moveTo>
                  <a:pt x="5448219" y="5016902"/>
                </a:moveTo>
                <a:lnTo>
                  <a:pt x="0" y="5016902"/>
                </a:lnTo>
                <a:lnTo>
                  <a:pt x="0" y="0"/>
                </a:lnTo>
                <a:lnTo>
                  <a:pt x="5448219" y="0"/>
                </a:lnTo>
                <a:lnTo>
                  <a:pt x="5448219" y="5016902"/>
                </a:lnTo>
                <a:close/>
              </a:path>
            </a:pathLst>
          </a:custGeom>
          <a:blipFill>
            <a:blip r:embed="rId2">
              <a:alphaModFix amt="19999"/>
              <a:extLst>
                <a:ext uri="{96DAC541-7B7A-43D3-8B79-37D633B846F1}">
                  <asvg:svgBlip xmlns:asvg="http://schemas.microsoft.com/office/drawing/2016/SVG/main" r:embed="rId3"/>
                </a:ext>
              </a:extLst>
            </a:blip>
            <a:stretch>
              <a:fillRect l="0" t="-216" r="0" b="-216"/>
            </a:stretch>
          </a:blipFill>
        </p:spPr>
        <p:txBody>
          <a:bodyPr/>
          <a:p/>
        </p:txBody>
      </p:sp>
      <p:sp>
        <p:nvSpPr>
          <p:cNvPr name="TextBox 10" id="10"/>
          <p:cNvSpPr txBox="true"/>
          <p:nvPr/>
        </p:nvSpPr>
        <p:spPr>
          <a:xfrm rot="0">
            <a:off x="1600200" y="4965669"/>
            <a:ext cx="15429489" cy="1614424"/>
          </a:xfrm>
          <a:prstGeom prst="rect">
            <a:avLst/>
          </a:prstGeom>
        </p:spPr>
        <p:txBody>
          <a:bodyPr anchor="t" rtlCol="false" tIns="0" lIns="0" bIns="0" rIns="0">
            <a:spAutoFit/>
          </a:bodyPr>
          <a:lstStyle/>
          <a:p>
            <a:pPr algn="ctr">
              <a:lnSpc>
                <a:spcPts val="14933"/>
              </a:lnSpc>
            </a:pPr>
            <a:r>
              <a:rPr lang="en-US" sz="16600" b="true">
                <a:solidFill>
                  <a:srgbClr val="000000"/>
                </a:solidFill>
                <a:latin typeface="Cambria Bold"/>
                <a:ea typeface="Cambria Bold"/>
                <a:cs typeface="Cambria Bold"/>
                <a:sym typeface="Cambria Bold"/>
              </a:rPr>
              <a:t>Apostles Creed </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98976" y="-1112126"/>
            <a:ext cx="5448219" cy="5016902"/>
          </a:xfrm>
          <a:custGeom>
            <a:avLst/>
            <a:gdLst/>
            <a:ahLst/>
            <a:cxnLst/>
            <a:rect r="r" b="b" t="t" l="l"/>
            <a:pathLst>
              <a:path h="5016902" w="5448219">
                <a:moveTo>
                  <a:pt x="0" y="0"/>
                </a:moveTo>
                <a:lnTo>
                  <a:pt x="5448219" y="0"/>
                </a:lnTo>
                <a:lnTo>
                  <a:pt x="5448219" y="5016902"/>
                </a:lnTo>
                <a:lnTo>
                  <a:pt x="0" y="5016902"/>
                </a:lnTo>
                <a:lnTo>
                  <a:pt x="0" y="0"/>
                </a:lnTo>
                <a:close/>
              </a:path>
            </a:pathLst>
          </a:custGeom>
          <a:blipFill>
            <a:blip r:embed="rId2">
              <a:alphaModFix amt="48000"/>
              <a:extLst>
                <a:ext uri="{96DAC541-7B7A-43D3-8B79-37D633B846F1}">
                  <asvg:svgBlip xmlns:asvg="http://schemas.microsoft.com/office/drawing/2016/SVG/main" r:embed="rId3"/>
                </a:ext>
              </a:extLst>
            </a:blip>
            <a:stretch>
              <a:fillRect l="0" t="-216" r="0" b="-216"/>
            </a:stretch>
          </a:blipFill>
        </p:spPr>
        <p:txBody>
          <a:bodyPr/>
          <a:p/>
        </p:txBody>
      </p:sp>
      <p:grpSp>
        <p:nvGrpSpPr>
          <p:cNvPr name="Group 3" id="3"/>
          <p:cNvGrpSpPr/>
          <p:nvPr/>
        </p:nvGrpSpPr>
        <p:grpSpPr>
          <a:xfrm rot="0">
            <a:off x="-176066" y="-3525521"/>
            <a:ext cx="18640140" cy="18640140"/>
            <a:chOff x="0" y="0"/>
            <a:chExt cx="24853519" cy="24853519"/>
          </a:xfrm>
        </p:grpSpPr>
        <p:sp>
          <p:nvSpPr>
            <p:cNvPr name="Freeform 4" id="4"/>
            <p:cNvSpPr/>
            <p:nvPr/>
          </p:nvSpPr>
          <p:spPr>
            <a:xfrm flipH="false" flipV="false" rot="0">
              <a:off x="0" y="0"/>
              <a:ext cx="24853519" cy="24853519"/>
            </a:xfrm>
            <a:custGeom>
              <a:avLst/>
              <a:gdLst/>
              <a:ahLst/>
              <a:cxnLst/>
              <a:rect r="r" b="b" t="t" l="l"/>
              <a:pathLst>
                <a:path h="24853519" w="24853519">
                  <a:moveTo>
                    <a:pt x="0" y="0"/>
                  </a:moveTo>
                  <a:lnTo>
                    <a:pt x="24853519" y="0"/>
                  </a:lnTo>
                  <a:lnTo>
                    <a:pt x="24853519" y="24853519"/>
                  </a:lnTo>
                  <a:lnTo>
                    <a:pt x="0" y="24853519"/>
                  </a:lnTo>
                  <a:lnTo>
                    <a:pt x="0" y="0"/>
                  </a:lnTo>
                  <a:close/>
                </a:path>
              </a:pathLst>
            </a:custGeom>
            <a:blipFill>
              <a:blip r:embed="rId4">
                <a:alphaModFix amt="68000"/>
              </a:blip>
              <a:stretch>
                <a:fillRect l="0" t="0" r="0" b="0"/>
              </a:stretch>
            </a:blipFill>
          </p:spPr>
        </p:sp>
      </p:grpSp>
      <p:grpSp>
        <p:nvGrpSpPr>
          <p:cNvPr name="Group 5" id="5"/>
          <p:cNvGrpSpPr/>
          <p:nvPr/>
        </p:nvGrpSpPr>
        <p:grpSpPr>
          <a:xfrm rot="0">
            <a:off x="13236334" y="0"/>
            <a:ext cx="5227701" cy="4517612"/>
            <a:chOff x="0" y="0"/>
            <a:chExt cx="6970268" cy="6023483"/>
          </a:xfrm>
        </p:grpSpPr>
        <p:sp>
          <p:nvSpPr>
            <p:cNvPr name="Freeform 6" id="6"/>
            <p:cNvSpPr/>
            <p:nvPr/>
          </p:nvSpPr>
          <p:spPr>
            <a:xfrm flipH="false" flipV="false" rot="0">
              <a:off x="0" y="0"/>
              <a:ext cx="6970268" cy="6023483"/>
            </a:xfrm>
            <a:custGeom>
              <a:avLst/>
              <a:gdLst/>
              <a:ahLst/>
              <a:cxnLst/>
              <a:rect r="r" b="b" t="t" l="l"/>
              <a:pathLst>
                <a:path h="6023483" w="6970268">
                  <a:moveTo>
                    <a:pt x="0" y="0"/>
                  </a:moveTo>
                  <a:lnTo>
                    <a:pt x="6970268" y="0"/>
                  </a:lnTo>
                  <a:lnTo>
                    <a:pt x="6970268" y="6023483"/>
                  </a:lnTo>
                  <a:lnTo>
                    <a:pt x="0" y="6023483"/>
                  </a:lnTo>
                  <a:lnTo>
                    <a:pt x="0" y="0"/>
                  </a:lnTo>
                  <a:close/>
                </a:path>
              </a:pathLst>
            </a:custGeom>
            <a:blipFill>
              <a:blip r:embed="rId5">
                <a:alphaModFix amt="62000"/>
              </a:blip>
              <a:stretch>
                <a:fillRect l="0" t="-50" r="0" b="-50"/>
              </a:stretch>
            </a:blipFill>
          </p:spPr>
        </p:sp>
      </p:grpSp>
      <p:grpSp>
        <p:nvGrpSpPr>
          <p:cNvPr name="Group 7" id="7"/>
          <p:cNvGrpSpPr/>
          <p:nvPr/>
        </p:nvGrpSpPr>
        <p:grpSpPr>
          <a:xfrm rot="0">
            <a:off x="-176066" y="5999066"/>
            <a:ext cx="5227701" cy="4517612"/>
            <a:chOff x="0" y="0"/>
            <a:chExt cx="6970268" cy="6023483"/>
          </a:xfrm>
        </p:grpSpPr>
        <p:sp>
          <p:nvSpPr>
            <p:cNvPr name="Freeform 8" id="8"/>
            <p:cNvSpPr/>
            <p:nvPr/>
          </p:nvSpPr>
          <p:spPr>
            <a:xfrm flipH="true" flipV="true" rot="0">
              <a:off x="0" y="0"/>
              <a:ext cx="6970268" cy="6023483"/>
            </a:xfrm>
            <a:custGeom>
              <a:avLst/>
              <a:gdLst/>
              <a:ahLst/>
              <a:cxnLst/>
              <a:rect r="r" b="b" t="t" l="l"/>
              <a:pathLst>
                <a:path h="6023483" w="6970268">
                  <a:moveTo>
                    <a:pt x="6970268" y="6023483"/>
                  </a:moveTo>
                  <a:lnTo>
                    <a:pt x="0" y="6023483"/>
                  </a:lnTo>
                  <a:lnTo>
                    <a:pt x="0" y="0"/>
                  </a:lnTo>
                  <a:lnTo>
                    <a:pt x="6970268" y="0"/>
                  </a:lnTo>
                  <a:lnTo>
                    <a:pt x="6970268" y="6023483"/>
                  </a:lnTo>
                  <a:close/>
                </a:path>
              </a:pathLst>
            </a:custGeom>
            <a:blipFill>
              <a:blip r:embed="rId5">
                <a:alphaModFix amt="62000"/>
              </a:blip>
              <a:stretch>
                <a:fillRect l="0" t="-50" r="0" b="-50"/>
              </a:stretch>
            </a:blipFill>
          </p:spPr>
        </p:sp>
      </p:grpSp>
      <p:sp>
        <p:nvSpPr>
          <p:cNvPr name="Freeform 9" id="9"/>
          <p:cNvSpPr/>
          <p:nvPr/>
        </p:nvSpPr>
        <p:spPr>
          <a:xfrm flipH="true" flipV="true" rot="0">
            <a:off x="14535190" y="7778549"/>
            <a:ext cx="5448219" cy="5016902"/>
          </a:xfrm>
          <a:custGeom>
            <a:avLst/>
            <a:gdLst/>
            <a:ahLst/>
            <a:cxnLst/>
            <a:rect r="r" b="b" t="t" l="l"/>
            <a:pathLst>
              <a:path h="5016902" w="5448219">
                <a:moveTo>
                  <a:pt x="5448219" y="5016902"/>
                </a:moveTo>
                <a:lnTo>
                  <a:pt x="0" y="5016902"/>
                </a:lnTo>
                <a:lnTo>
                  <a:pt x="0" y="0"/>
                </a:lnTo>
                <a:lnTo>
                  <a:pt x="5448219" y="0"/>
                </a:lnTo>
                <a:lnTo>
                  <a:pt x="5448219" y="5016902"/>
                </a:lnTo>
                <a:close/>
              </a:path>
            </a:pathLst>
          </a:custGeom>
          <a:blipFill>
            <a:blip r:embed="rId2">
              <a:alphaModFix amt="19999"/>
              <a:extLst>
                <a:ext uri="{96DAC541-7B7A-43D3-8B79-37D633B846F1}">
                  <asvg:svgBlip xmlns:asvg="http://schemas.microsoft.com/office/drawing/2016/SVG/main" r:embed="rId3"/>
                </a:ext>
              </a:extLst>
            </a:blip>
            <a:stretch>
              <a:fillRect l="0" t="-216" r="0" b="-216"/>
            </a:stretch>
          </a:blipFill>
        </p:spPr>
        <p:txBody>
          <a:bodyPr/>
          <a:p/>
        </p:txBody>
      </p:sp>
      <p:sp>
        <p:nvSpPr>
          <p:cNvPr name="TextBox 10" id="10"/>
          <p:cNvSpPr txBox="true"/>
          <p:nvPr/>
        </p:nvSpPr>
        <p:spPr>
          <a:xfrm rot="0">
            <a:off x="1166326" y="4793488"/>
            <a:ext cx="15955349" cy="1614424"/>
          </a:xfrm>
          <a:prstGeom prst="rect">
            <a:avLst/>
          </a:prstGeom>
        </p:spPr>
        <p:txBody>
          <a:bodyPr anchor="t" rtlCol="false" tIns="0" lIns="0" bIns="0" rIns="0">
            <a:spAutoFit/>
          </a:bodyPr>
          <a:lstStyle/>
          <a:p>
            <a:pPr algn="ctr">
              <a:lnSpc>
                <a:spcPts val="14933"/>
              </a:lnSpc>
            </a:pPr>
            <a:r>
              <a:rPr lang="en-US" sz="16600" b="true">
                <a:solidFill>
                  <a:srgbClr val="000000"/>
                </a:solidFill>
                <a:latin typeface="Cambria Bold"/>
                <a:ea typeface="Cambria Bold"/>
                <a:cs typeface="Cambria Bold"/>
                <a:sym typeface="Cambria Bold"/>
              </a:rPr>
              <a:t>Announcements</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98976" y="-1112126"/>
            <a:ext cx="5448219" cy="5016902"/>
          </a:xfrm>
          <a:custGeom>
            <a:avLst/>
            <a:gdLst/>
            <a:ahLst/>
            <a:cxnLst/>
            <a:rect r="r" b="b" t="t" l="l"/>
            <a:pathLst>
              <a:path h="5016902" w="5448219">
                <a:moveTo>
                  <a:pt x="0" y="0"/>
                </a:moveTo>
                <a:lnTo>
                  <a:pt x="5448219" y="0"/>
                </a:lnTo>
                <a:lnTo>
                  <a:pt x="5448219" y="5016902"/>
                </a:lnTo>
                <a:lnTo>
                  <a:pt x="0" y="5016902"/>
                </a:lnTo>
                <a:lnTo>
                  <a:pt x="0" y="0"/>
                </a:lnTo>
                <a:close/>
              </a:path>
            </a:pathLst>
          </a:custGeom>
          <a:blipFill>
            <a:blip r:embed="rId2">
              <a:alphaModFix amt="48000"/>
              <a:extLst>
                <a:ext uri="{96DAC541-7B7A-43D3-8B79-37D633B846F1}">
                  <asvg:svgBlip xmlns:asvg="http://schemas.microsoft.com/office/drawing/2016/SVG/main" r:embed="rId3"/>
                </a:ext>
              </a:extLst>
            </a:blip>
            <a:stretch>
              <a:fillRect l="0" t="-216" r="0" b="-216"/>
            </a:stretch>
          </a:blipFill>
        </p:spPr>
        <p:txBody>
          <a:bodyPr/>
          <a:p/>
        </p:txBody>
      </p:sp>
      <p:grpSp>
        <p:nvGrpSpPr>
          <p:cNvPr name="Group 3" id="3"/>
          <p:cNvGrpSpPr/>
          <p:nvPr/>
        </p:nvGrpSpPr>
        <p:grpSpPr>
          <a:xfrm rot="0">
            <a:off x="-176066" y="-3525521"/>
            <a:ext cx="18640140" cy="18640140"/>
            <a:chOff x="0" y="0"/>
            <a:chExt cx="24853519" cy="24853519"/>
          </a:xfrm>
        </p:grpSpPr>
        <p:sp>
          <p:nvSpPr>
            <p:cNvPr name="Freeform 4" id="4"/>
            <p:cNvSpPr/>
            <p:nvPr/>
          </p:nvSpPr>
          <p:spPr>
            <a:xfrm flipH="false" flipV="false" rot="0">
              <a:off x="0" y="0"/>
              <a:ext cx="24853519" cy="24853519"/>
            </a:xfrm>
            <a:custGeom>
              <a:avLst/>
              <a:gdLst/>
              <a:ahLst/>
              <a:cxnLst/>
              <a:rect r="r" b="b" t="t" l="l"/>
              <a:pathLst>
                <a:path h="24853519" w="24853519">
                  <a:moveTo>
                    <a:pt x="0" y="0"/>
                  </a:moveTo>
                  <a:lnTo>
                    <a:pt x="24853519" y="0"/>
                  </a:lnTo>
                  <a:lnTo>
                    <a:pt x="24853519" y="24853519"/>
                  </a:lnTo>
                  <a:lnTo>
                    <a:pt x="0" y="24853519"/>
                  </a:lnTo>
                  <a:lnTo>
                    <a:pt x="0" y="0"/>
                  </a:lnTo>
                  <a:close/>
                </a:path>
              </a:pathLst>
            </a:custGeom>
            <a:blipFill>
              <a:blip r:embed="rId4">
                <a:alphaModFix amt="68000"/>
              </a:blip>
              <a:stretch>
                <a:fillRect l="0" t="0" r="0" b="0"/>
              </a:stretch>
            </a:blipFill>
          </p:spPr>
        </p:sp>
      </p:grpSp>
      <p:grpSp>
        <p:nvGrpSpPr>
          <p:cNvPr name="Group 5" id="5"/>
          <p:cNvGrpSpPr/>
          <p:nvPr/>
        </p:nvGrpSpPr>
        <p:grpSpPr>
          <a:xfrm rot="0">
            <a:off x="13236334" y="0"/>
            <a:ext cx="5227701" cy="4517612"/>
            <a:chOff x="0" y="0"/>
            <a:chExt cx="6970268" cy="6023483"/>
          </a:xfrm>
        </p:grpSpPr>
        <p:sp>
          <p:nvSpPr>
            <p:cNvPr name="Freeform 6" id="6"/>
            <p:cNvSpPr/>
            <p:nvPr/>
          </p:nvSpPr>
          <p:spPr>
            <a:xfrm flipH="false" flipV="false" rot="0">
              <a:off x="0" y="0"/>
              <a:ext cx="6970268" cy="6023483"/>
            </a:xfrm>
            <a:custGeom>
              <a:avLst/>
              <a:gdLst/>
              <a:ahLst/>
              <a:cxnLst/>
              <a:rect r="r" b="b" t="t" l="l"/>
              <a:pathLst>
                <a:path h="6023483" w="6970268">
                  <a:moveTo>
                    <a:pt x="0" y="0"/>
                  </a:moveTo>
                  <a:lnTo>
                    <a:pt x="6970268" y="0"/>
                  </a:lnTo>
                  <a:lnTo>
                    <a:pt x="6970268" y="6023483"/>
                  </a:lnTo>
                  <a:lnTo>
                    <a:pt x="0" y="6023483"/>
                  </a:lnTo>
                  <a:lnTo>
                    <a:pt x="0" y="0"/>
                  </a:lnTo>
                  <a:close/>
                </a:path>
              </a:pathLst>
            </a:custGeom>
            <a:blipFill>
              <a:blip r:embed="rId5">
                <a:alphaModFix amt="62000"/>
              </a:blip>
              <a:stretch>
                <a:fillRect l="0" t="-50" r="0" b="-50"/>
              </a:stretch>
            </a:blipFill>
          </p:spPr>
        </p:sp>
      </p:grpSp>
      <p:grpSp>
        <p:nvGrpSpPr>
          <p:cNvPr name="Group 7" id="7"/>
          <p:cNvGrpSpPr/>
          <p:nvPr/>
        </p:nvGrpSpPr>
        <p:grpSpPr>
          <a:xfrm rot="0">
            <a:off x="-176066" y="7052411"/>
            <a:ext cx="4008787" cy="3464243"/>
            <a:chOff x="0" y="0"/>
            <a:chExt cx="5345049" cy="4618990"/>
          </a:xfrm>
        </p:grpSpPr>
        <p:sp>
          <p:nvSpPr>
            <p:cNvPr name="Freeform 8" id="8"/>
            <p:cNvSpPr/>
            <p:nvPr/>
          </p:nvSpPr>
          <p:spPr>
            <a:xfrm flipH="true" flipV="true" rot="0">
              <a:off x="0" y="0"/>
              <a:ext cx="5345049" cy="4618990"/>
            </a:xfrm>
            <a:custGeom>
              <a:avLst/>
              <a:gdLst/>
              <a:ahLst/>
              <a:cxnLst/>
              <a:rect r="r" b="b" t="t" l="l"/>
              <a:pathLst>
                <a:path h="4618990" w="5345049">
                  <a:moveTo>
                    <a:pt x="5345049" y="4618990"/>
                  </a:moveTo>
                  <a:lnTo>
                    <a:pt x="0" y="4618990"/>
                  </a:lnTo>
                  <a:lnTo>
                    <a:pt x="0" y="0"/>
                  </a:lnTo>
                  <a:lnTo>
                    <a:pt x="5345049" y="0"/>
                  </a:lnTo>
                  <a:lnTo>
                    <a:pt x="5345049" y="4618990"/>
                  </a:lnTo>
                  <a:close/>
                </a:path>
              </a:pathLst>
            </a:custGeom>
            <a:blipFill>
              <a:blip r:embed="rId5">
                <a:alphaModFix amt="62000"/>
              </a:blip>
              <a:stretch>
                <a:fillRect l="0" t="-51" r="0" b="-51"/>
              </a:stretch>
            </a:blipFill>
          </p:spPr>
        </p:sp>
      </p:grpSp>
      <p:sp>
        <p:nvSpPr>
          <p:cNvPr name="Freeform 9" id="9"/>
          <p:cNvSpPr/>
          <p:nvPr/>
        </p:nvSpPr>
        <p:spPr>
          <a:xfrm flipH="true" flipV="true" rot="0">
            <a:off x="14535190" y="7778549"/>
            <a:ext cx="5448219" cy="5016902"/>
          </a:xfrm>
          <a:custGeom>
            <a:avLst/>
            <a:gdLst/>
            <a:ahLst/>
            <a:cxnLst/>
            <a:rect r="r" b="b" t="t" l="l"/>
            <a:pathLst>
              <a:path h="5016902" w="5448219">
                <a:moveTo>
                  <a:pt x="5448219" y="5016902"/>
                </a:moveTo>
                <a:lnTo>
                  <a:pt x="0" y="5016902"/>
                </a:lnTo>
                <a:lnTo>
                  <a:pt x="0" y="0"/>
                </a:lnTo>
                <a:lnTo>
                  <a:pt x="5448219" y="0"/>
                </a:lnTo>
                <a:lnTo>
                  <a:pt x="5448219" y="5016902"/>
                </a:lnTo>
                <a:close/>
              </a:path>
            </a:pathLst>
          </a:custGeom>
          <a:blipFill>
            <a:blip r:embed="rId2">
              <a:alphaModFix amt="19999"/>
              <a:extLst>
                <a:ext uri="{96DAC541-7B7A-43D3-8B79-37D633B846F1}">
                  <asvg:svgBlip xmlns:asvg="http://schemas.microsoft.com/office/drawing/2016/SVG/main" r:embed="rId3"/>
                </a:ext>
              </a:extLst>
            </a:blip>
            <a:stretch>
              <a:fillRect l="0" t="-216" r="0" b="-216"/>
            </a:stretch>
          </a:blipFill>
        </p:spPr>
        <p:txBody>
          <a:bodyPr/>
          <a:p/>
        </p:txBody>
      </p:sp>
      <p:grpSp>
        <p:nvGrpSpPr>
          <p:cNvPr name="Group 10" id="10"/>
          <p:cNvGrpSpPr/>
          <p:nvPr/>
        </p:nvGrpSpPr>
        <p:grpSpPr>
          <a:xfrm rot="0">
            <a:off x="185327" y="173069"/>
            <a:ext cx="17920906" cy="9976104"/>
            <a:chOff x="0" y="0"/>
            <a:chExt cx="23894542" cy="13301472"/>
          </a:xfrm>
        </p:grpSpPr>
        <p:sp>
          <p:nvSpPr>
            <p:cNvPr name="Freeform 11" id="11"/>
            <p:cNvSpPr/>
            <p:nvPr/>
          </p:nvSpPr>
          <p:spPr>
            <a:xfrm flipH="false" flipV="false" rot="0">
              <a:off x="0" y="0"/>
              <a:ext cx="23894542" cy="13301472"/>
            </a:xfrm>
            <a:custGeom>
              <a:avLst/>
              <a:gdLst/>
              <a:ahLst/>
              <a:cxnLst/>
              <a:rect r="r" b="b" t="t" l="l"/>
              <a:pathLst>
                <a:path h="13301472" w="23894542">
                  <a:moveTo>
                    <a:pt x="0" y="0"/>
                  </a:moveTo>
                  <a:lnTo>
                    <a:pt x="23894542" y="0"/>
                  </a:lnTo>
                  <a:lnTo>
                    <a:pt x="23894542" y="13301472"/>
                  </a:lnTo>
                  <a:lnTo>
                    <a:pt x="0" y="13301472"/>
                  </a:lnTo>
                  <a:lnTo>
                    <a:pt x="0" y="0"/>
                  </a:lnTo>
                  <a:close/>
                </a:path>
              </a:pathLst>
            </a:custGeom>
            <a:blipFill>
              <a:blip r:embed="rId6"/>
              <a:stretch>
                <a:fillRect l="0" t="-9879" r="0" b="-9879"/>
              </a:stretch>
            </a:blipFill>
          </p:spPr>
        </p:sp>
      </p:grpSp>
      <p:sp>
        <p:nvSpPr>
          <p:cNvPr name="TextBox 12" id="12"/>
          <p:cNvSpPr txBox="true"/>
          <p:nvPr/>
        </p:nvSpPr>
        <p:spPr>
          <a:xfrm rot="0">
            <a:off x="5447249" y="4396359"/>
            <a:ext cx="7393501" cy="747141"/>
          </a:xfrm>
          <a:prstGeom prst="rect">
            <a:avLst/>
          </a:prstGeom>
        </p:spPr>
        <p:txBody>
          <a:bodyPr anchor="t" rtlCol="false" tIns="0" lIns="0" bIns="0" rIns="0">
            <a:spAutoFit/>
          </a:bodyPr>
          <a:lstStyle/>
          <a:p>
            <a:pPr algn="l">
              <a:lnSpc>
                <a:spcPts val="6072"/>
              </a:lnSpc>
            </a:pPr>
          </a:p>
        </p:txBody>
      </p:sp>
      <p:graphicFrame>
        <p:nvGraphicFramePr>
          <p:cNvPr id="13" name="Table 12"/>
          <p:cNvGraphicFramePr>
            <a:graphicFrameLocks noGrp="1"/>
          </p:cNvGraphicFramePr>
          <p:nvPr/>
        </p:nvGraphicFramePr>
        <p:xfrm>
          <a:off x="5447249" y="4396359"/>
          <a:ext cx="7393501" cy="747141"/>
        </p:xfrm>
        <a:graphic>
          <a:graphicData uri="http://schemas.openxmlformats.org/drawingml/2006/table">
            <a:tbl>
              <a:tblPr firstRow="1" bandRow="1">
                <a:tableStyleId>{5C22544A-7EE6-4342-B048-85BDC9FD1C3A}</a:tableStyleId>
              </a:tblPr>
              <a:tblGrid>
                <a:gridCol w="3696750"/>
                <a:gridCol w="3696751"/>
              </a:tblGrid>
              <a:tr h="83015">
                <a:tc>
                  <a:txBody>
                    <a:bodyPr/>
                    <a:lstStyle/>
                    <a:p>
                      <a:r>
                        <a:t>Particulars</a:t>
                      </a:r>
                    </a:p>
                  </a:txBody>
                  <a:tcPr/>
                </a:tc>
                <a:tc>
                  <a:txBody>
                    <a:bodyPr/>
                    <a:lstStyle/>
                    <a:p>
                      <a:r>
                        <a:t>Amount (Rs)</a:t>
                      </a:r>
                    </a:p>
                  </a:txBody>
                  <a:tcPr/>
                </a:tc>
              </a:tr>
              <a:tr h="83015">
                <a:tc>
                  <a:txBody>
                    <a:bodyPr/>
                    <a:lstStyle/>
                    <a:p>
                      <a:r>
                        <a:t>Last Sunday service offering</a:t>
                      </a:r>
                    </a:p>
                  </a:txBody>
                  <a:tcPr/>
                </a:tc>
                <a:tc>
                  <a:txBody>
                    <a:bodyPr/>
                    <a:lstStyle/>
                    <a:p>
                      <a:r>
                        <a:t>15,172/-</a:t>
                      </a:r>
                    </a:p>
                  </a:txBody>
                  <a:tcPr/>
                </a:tc>
              </a:tr>
              <a:tr h="83015">
                <a:tc>
                  <a:txBody>
                    <a:bodyPr/>
                    <a:lstStyle/>
                    <a:p>
                      <a:r>
                        <a:t>Birthday offering</a:t>
                      </a:r>
                    </a:p>
                  </a:txBody>
                  <a:tcPr/>
                </a:tc>
                <a:tc>
                  <a:txBody>
                    <a:bodyPr/>
                    <a:lstStyle/>
                    <a:p>
                      <a:r>
                        <a:t>8,300/-</a:t>
                      </a:r>
                    </a:p>
                  </a:txBody>
                  <a:tcPr/>
                </a:tc>
              </a:tr>
              <a:tr h="83015">
                <a:tc>
                  <a:txBody>
                    <a:bodyPr/>
                    <a:lstStyle/>
                    <a:p>
                      <a:r>
                        <a:t>Wedding Anniversary offering</a:t>
                      </a:r>
                    </a:p>
                  </a:txBody>
                  <a:tcPr/>
                </a:tc>
                <a:tc>
                  <a:txBody>
                    <a:bodyPr/>
                    <a:lstStyle/>
                    <a:p>
                      <a:r>
                        <a:t>1,000/-</a:t>
                      </a:r>
                    </a:p>
                  </a:txBody>
                  <a:tcPr/>
                </a:tc>
              </a:tr>
              <a:tr h="83015">
                <a:tc>
                  <a:txBody>
                    <a:bodyPr/>
                    <a:lstStyle/>
                    <a:p>
                      <a:r>
                        <a:t>Banana Auction Sale</a:t>
                      </a:r>
                    </a:p>
                  </a:txBody>
                  <a:tcPr/>
                </a:tc>
                <a:tc>
                  <a:txBody>
                    <a:bodyPr/>
                    <a:lstStyle/>
                    <a:p>
                      <a:r>
                        <a:t>5,200/-</a:t>
                      </a:r>
                    </a:p>
                  </a:txBody>
                  <a:tcPr/>
                </a:tc>
              </a:tr>
              <a:tr h="83015">
                <a:tc>
                  <a:txBody>
                    <a:bodyPr/>
                    <a:lstStyle/>
                    <a:p>
                      <a:r>
                        <a:t>Donation Foe Harvest Festival</a:t>
                      </a:r>
                    </a:p>
                  </a:txBody>
                  <a:tcPr/>
                </a:tc>
                <a:tc>
                  <a:txBody>
                    <a:bodyPr/>
                    <a:lstStyle/>
                    <a:p>
                      <a:r>
                        <a:t>16,500/-</a:t>
                      </a:r>
                    </a:p>
                  </a:txBody>
                  <a:tcPr/>
                </a:tc>
              </a:tr>
              <a:tr h="83015">
                <a:tc>
                  <a:txBody>
                    <a:bodyPr/>
                    <a:lstStyle/>
                    <a:p>
                      <a:r>
                        <a:t>Tithe</a:t>
                      </a:r>
                    </a:p>
                  </a:txBody>
                  <a:tcPr/>
                </a:tc>
                <a:tc>
                  <a:txBody>
                    <a:bodyPr/>
                    <a:lstStyle/>
                    <a:p>
                      <a:r>
                        <a:t>19,000/-</a:t>
                      </a:r>
                    </a:p>
                  </a:txBody>
                  <a:tcPr/>
                </a:tc>
              </a:tr>
              <a:tr h="83015">
                <a:tc>
                  <a:txBody>
                    <a:bodyPr/>
                    <a:lstStyle/>
                    <a:p>
                      <a:r>
                        <a:t>Thanks Giving offering</a:t>
                      </a:r>
                    </a:p>
                  </a:txBody>
                  <a:tcPr/>
                </a:tc>
                <a:tc>
                  <a:txBody>
                    <a:bodyPr/>
                    <a:lstStyle/>
                    <a:p>
                      <a:r>
                        <a:t>1,000/-</a:t>
                      </a:r>
                    </a:p>
                  </a:txBody>
                  <a:tcPr/>
                </a:tc>
              </a:tr>
              <a:tr h="83021">
                <a:tc>
                  <a:txBody>
                    <a:bodyPr/>
                    <a:lstStyle/>
                    <a:p>
                      <a:r>
                        <a:t>Total</a:t>
                      </a:r>
                    </a:p>
                  </a:txBody>
                  <a:tcPr/>
                </a:tc>
                <a:tc>
                  <a:txBody>
                    <a:bodyPr/>
                    <a:lstStyle/>
                    <a:p>
                      <a:r>
                        <a:t>66,172/-</a:t>
                      </a:r>
                    </a:p>
                  </a:txBody>
                  <a:tcPr/>
                </a:tc>
              </a:tr>
            </a:tbl>
          </a:graphicData>
        </a:graphic>
      </p:graphicFrame>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98976" y="-1112126"/>
            <a:ext cx="5448219" cy="5016902"/>
          </a:xfrm>
          <a:custGeom>
            <a:avLst/>
            <a:gdLst/>
            <a:ahLst/>
            <a:cxnLst/>
            <a:rect r="r" b="b" t="t" l="l"/>
            <a:pathLst>
              <a:path h="5016902" w="5448219">
                <a:moveTo>
                  <a:pt x="0" y="0"/>
                </a:moveTo>
                <a:lnTo>
                  <a:pt x="5448219" y="0"/>
                </a:lnTo>
                <a:lnTo>
                  <a:pt x="5448219" y="5016902"/>
                </a:lnTo>
                <a:lnTo>
                  <a:pt x="0" y="5016902"/>
                </a:lnTo>
                <a:lnTo>
                  <a:pt x="0" y="0"/>
                </a:lnTo>
                <a:close/>
              </a:path>
            </a:pathLst>
          </a:custGeom>
          <a:blipFill>
            <a:blip r:embed="rId2">
              <a:alphaModFix amt="48000"/>
              <a:extLst>
                <a:ext uri="{96DAC541-7B7A-43D3-8B79-37D633B846F1}">
                  <asvg:svgBlip xmlns:asvg="http://schemas.microsoft.com/office/drawing/2016/SVG/main" r:embed="rId3"/>
                </a:ext>
              </a:extLst>
            </a:blip>
            <a:stretch>
              <a:fillRect l="0" t="-216" r="0" b="-216"/>
            </a:stretch>
          </a:blipFill>
        </p:spPr>
        <p:txBody>
          <a:bodyPr/>
          <a:p/>
        </p:txBody>
      </p:sp>
      <p:grpSp>
        <p:nvGrpSpPr>
          <p:cNvPr name="Group 3" id="3"/>
          <p:cNvGrpSpPr/>
          <p:nvPr/>
        </p:nvGrpSpPr>
        <p:grpSpPr>
          <a:xfrm rot="0">
            <a:off x="-176066" y="-3525521"/>
            <a:ext cx="18640140" cy="18640140"/>
            <a:chOff x="0" y="0"/>
            <a:chExt cx="24853519" cy="24853519"/>
          </a:xfrm>
        </p:grpSpPr>
        <p:sp>
          <p:nvSpPr>
            <p:cNvPr name="Freeform 4" id="4"/>
            <p:cNvSpPr/>
            <p:nvPr/>
          </p:nvSpPr>
          <p:spPr>
            <a:xfrm flipH="false" flipV="false" rot="0">
              <a:off x="0" y="0"/>
              <a:ext cx="24853519" cy="24853519"/>
            </a:xfrm>
            <a:custGeom>
              <a:avLst/>
              <a:gdLst/>
              <a:ahLst/>
              <a:cxnLst/>
              <a:rect r="r" b="b" t="t" l="l"/>
              <a:pathLst>
                <a:path h="24853519" w="24853519">
                  <a:moveTo>
                    <a:pt x="0" y="0"/>
                  </a:moveTo>
                  <a:lnTo>
                    <a:pt x="24853519" y="0"/>
                  </a:lnTo>
                  <a:lnTo>
                    <a:pt x="24853519" y="24853519"/>
                  </a:lnTo>
                  <a:lnTo>
                    <a:pt x="0" y="24853519"/>
                  </a:lnTo>
                  <a:lnTo>
                    <a:pt x="0" y="0"/>
                  </a:lnTo>
                  <a:close/>
                </a:path>
              </a:pathLst>
            </a:custGeom>
            <a:blipFill>
              <a:blip r:embed="rId4">
                <a:alphaModFix amt="68000"/>
              </a:blip>
              <a:stretch>
                <a:fillRect l="0" t="0" r="0" b="0"/>
              </a:stretch>
            </a:blipFill>
          </p:spPr>
        </p:sp>
      </p:grpSp>
      <p:grpSp>
        <p:nvGrpSpPr>
          <p:cNvPr name="Group 5" id="5"/>
          <p:cNvGrpSpPr/>
          <p:nvPr/>
        </p:nvGrpSpPr>
        <p:grpSpPr>
          <a:xfrm rot="0">
            <a:off x="13236334" y="0"/>
            <a:ext cx="5227701" cy="4517612"/>
            <a:chOff x="0" y="0"/>
            <a:chExt cx="6970268" cy="6023483"/>
          </a:xfrm>
        </p:grpSpPr>
        <p:sp>
          <p:nvSpPr>
            <p:cNvPr name="Freeform 6" id="6"/>
            <p:cNvSpPr/>
            <p:nvPr/>
          </p:nvSpPr>
          <p:spPr>
            <a:xfrm flipH="false" flipV="false" rot="0">
              <a:off x="0" y="0"/>
              <a:ext cx="6970268" cy="6023483"/>
            </a:xfrm>
            <a:custGeom>
              <a:avLst/>
              <a:gdLst/>
              <a:ahLst/>
              <a:cxnLst/>
              <a:rect r="r" b="b" t="t" l="l"/>
              <a:pathLst>
                <a:path h="6023483" w="6970268">
                  <a:moveTo>
                    <a:pt x="0" y="0"/>
                  </a:moveTo>
                  <a:lnTo>
                    <a:pt x="6970268" y="0"/>
                  </a:lnTo>
                  <a:lnTo>
                    <a:pt x="6970268" y="6023483"/>
                  </a:lnTo>
                  <a:lnTo>
                    <a:pt x="0" y="6023483"/>
                  </a:lnTo>
                  <a:lnTo>
                    <a:pt x="0" y="0"/>
                  </a:lnTo>
                  <a:close/>
                </a:path>
              </a:pathLst>
            </a:custGeom>
            <a:blipFill>
              <a:blip r:embed="rId5">
                <a:alphaModFix amt="62000"/>
              </a:blip>
              <a:stretch>
                <a:fillRect l="0" t="-50" r="0" b="-50"/>
              </a:stretch>
            </a:blipFill>
          </p:spPr>
        </p:sp>
      </p:grpSp>
      <p:grpSp>
        <p:nvGrpSpPr>
          <p:cNvPr name="Group 7" id="7"/>
          <p:cNvGrpSpPr/>
          <p:nvPr/>
        </p:nvGrpSpPr>
        <p:grpSpPr>
          <a:xfrm rot="0">
            <a:off x="-176066" y="7052411"/>
            <a:ext cx="4008787" cy="3464243"/>
            <a:chOff x="0" y="0"/>
            <a:chExt cx="5345049" cy="4618990"/>
          </a:xfrm>
        </p:grpSpPr>
        <p:sp>
          <p:nvSpPr>
            <p:cNvPr name="Freeform 8" id="8"/>
            <p:cNvSpPr/>
            <p:nvPr/>
          </p:nvSpPr>
          <p:spPr>
            <a:xfrm flipH="true" flipV="true" rot="0">
              <a:off x="0" y="0"/>
              <a:ext cx="5345049" cy="4618990"/>
            </a:xfrm>
            <a:custGeom>
              <a:avLst/>
              <a:gdLst/>
              <a:ahLst/>
              <a:cxnLst/>
              <a:rect r="r" b="b" t="t" l="l"/>
              <a:pathLst>
                <a:path h="4618990" w="5345049">
                  <a:moveTo>
                    <a:pt x="5345049" y="4618990"/>
                  </a:moveTo>
                  <a:lnTo>
                    <a:pt x="0" y="4618990"/>
                  </a:lnTo>
                  <a:lnTo>
                    <a:pt x="0" y="0"/>
                  </a:lnTo>
                  <a:lnTo>
                    <a:pt x="5345049" y="0"/>
                  </a:lnTo>
                  <a:lnTo>
                    <a:pt x="5345049" y="4618990"/>
                  </a:lnTo>
                  <a:close/>
                </a:path>
              </a:pathLst>
            </a:custGeom>
            <a:blipFill>
              <a:blip r:embed="rId5">
                <a:alphaModFix amt="62000"/>
              </a:blip>
              <a:stretch>
                <a:fillRect l="0" t="-51" r="0" b="-51"/>
              </a:stretch>
            </a:blipFill>
          </p:spPr>
        </p:sp>
      </p:grpSp>
      <p:sp>
        <p:nvSpPr>
          <p:cNvPr name="Freeform 9" id="9"/>
          <p:cNvSpPr/>
          <p:nvPr/>
        </p:nvSpPr>
        <p:spPr>
          <a:xfrm flipH="true" flipV="true" rot="0">
            <a:off x="14535190" y="7778549"/>
            <a:ext cx="5448219" cy="5016902"/>
          </a:xfrm>
          <a:custGeom>
            <a:avLst/>
            <a:gdLst/>
            <a:ahLst/>
            <a:cxnLst/>
            <a:rect r="r" b="b" t="t" l="l"/>
            <a:pathLst>
              <a:path h="5016902" w="5448219">
                <a:moveTo>
                  <a:pt x="5448219" y="5016902"/>
                </a:moveTo>
                <a:lnTo>
                  <a:pt x="0" y="5016902"/>
                </a:lnTo>
                <a:lnTo>
                  <a:pt x="0" y="0"/>
                </a:lnTo>
                <a:lnTo>
                  <a:pt x="5448219" y="0"/>
                </a:lnTo>
                <a:lnTo>
                  <a:pt x="5448219" y="5016902"/>
                </a:lnTo>
                <a:close/>
              </a:path>
            </a:pathLst>
          </a:custGeom>
          <a:blipFill>
            <a:blip r:embed="rId2">
              <a:alphaModFix amt="19999"/>
              <a:extLst>
                <a:ext uri="{96DAC541-7B7A-43D3-8B79-37D633B846F1}">
                  <asvg:svgBlip xmlns:asvg="http://schemas.microsoft.com/office/drawing/2016/SVG/main" r:embed="rId3"/>
                </a:ext>
              </a:extLst>
            </a:blip>
            <a:stretch>
              <a:fillRect l="0" t="-216" r="0" b="-216"/>
            </a:stretch>
          </a:blipFill>
        </p:spPr>
        <p:txBody>
          <a:bodyPr/>
          <a:p/>
        </p:txBody>
      </p:sp>
      <p:grpSp>
        <p:nvGrpSpPr>
          <p:cNvPr name="Group 10" id="10"/>
          <p:cNvGrpSpPr/>
          <p:nvPr/>
        </p:nvGrpSpPr>
        <p:grpSpPr>
          <a:xfrm rot="0">
            <a:off x="185327" y="173069"/>
            <a:ext cx="17920906" cy="9976104"/>
            <a:chOff x="0" y="0"/>
            <a:chExt cx="23894542" cy="13301472"/>
          </a:xfrm>
        </p:grpSpPr>
        <p:sp>
          <p:nvSpPr>
            <p:cNvPr name="Freeform 11" id="11"/>
            <p:cNvSpPr/>
            <p:nvPr/>
          </p:nvSpPr>
          <p:spPr>
            <a:xfrm flipH="false" flipV="false" rot="0">
              <a:off x="0" y="0"/>
              <a:ext cx="23894542" cy="13301472"/>
            </a:xfrm>
            <a:custGeom>
              <a:avLst/>
              <a:gdLst/>
              <a:ahLst/>
              <a:cxnLst/>
              <a:rect r="r" b="b" t="t" l="l"/>
              <a:pathLst>
                <a:path h="13301472" w="23894542">
                  <a:moveTo>
                    <a:pt x="0" y="0"/>
                  </a:moveTo>
                  <a:lnTo>
                    <a:pt x="23894542" y="0"/>
                  </a:lnTo>
                  <a:lnTo>
                    <a:pt x="23894542" y="13301472"/>
                  </a:lnTo>
                  <a:lnTo>
                    <a:pt x="0" y="13301472"/>
                  </a:lnTo>
                  <a:lnTo>
                    <a:pt x="0" y="0"/>
                  </a:lnTo>
                  <a:close/>
                </a:path>
              </a:pathLst>
            </a:custGeom>
            <a:blipFill>
              <a:blip r:embed="rId6"/>
              <a:stretch>
                <a:fillRect l="0" t="-9879" r="0" b="-9879"/>
              </a:stretch>
            </a:blipFill>
          </p:spPr>
        </p:sp>
      </p:grpSp>
      <p:sp>
        <p:nvSpPr>
          <p:cNvPr name="TextBox 12" id="12"/>
          <p:cNvSpPr txBox="true"/>
          <p:nvPr/>
        </p:nvSpPr>
        <p:spPr>
          <a:xfrm rot="0">
            <a:off x="5447249" y="4396359"/>
            <a:ext cx="7393501" cy="747141"/>
          </a:xfrm>
          <a:prstGeom prst="rect">
            <a:avLst/>
          </a:prstGeom>
        </p:spPr>
        <p:txBody>
          <a:bodyPr anchor="t" rtlCol="false" tIns="0" lIns="0" bIns="0" rIns="0">
            <a:spAutoFit/>
          </a:bodyPr>
          <a:lstStyle/>
          <a:p>
            <a:pPr algn="l">
              <a:lnSpc>
                <a:spcPts val="6072"/>
              </a:lnSpc>
            </a:pPr>
            <a:r>
              <a:rPr sz="2400">
                <a:latin typeface="Times New Roman"/>
              </a:rPr>
              <a:t>ANNOUNCEMENTS</a:t>
            </a:r>
          </a:p>
          <a:p>
            <a:r>
              <a:rPr sz="2400">
                <a:latin typeface="Times New Roman"/>
              </a:rPr>
              <a:t>SUNDAY – 12TH OCTOBER, 2025</a:t>
            </a:r>
          </a:p>
          <a:p>
            <a:r>
              <a:rPr sz="2400">
                <a:latin typeface="Times New Roman"/>
              </a:rPr>
              <a:t>HARVEST FESTIVAL:</a:t>
            </a:r>
          </a:p>
          <a:p>
            <a:r>
              <a:rPr sz="2400">
                <a:latin typeface="Times New Roman"/>
              </a:rPr>
              <a:t>Today Sunday 12th October, 2025, will be observed as Harvest Sunday. As we come together with gratefulness and thankfulness to our Lord Almighty for all His abundant blessings, let us acknowledge His blessings upon our lives and families. Following the Divine Worship Service, we shall have the Auction Sale, the proceeds of which will go towards the Central Church Building Fund. We encourage all Members to actively participate in the Auction Sale.</a:t>
            </a:r>
          </a:p>
          <a:p>
            <a:r>
              <a:rPr sz="2400">
                <a:latin typeface="Times New Roman"/>
              </a:rPr>
              <a:t>Harvest Fellowship Lunch is arranged for everyone kindly be part of this.</a:t>
            </a:r>
          </a:p>
          <a:p>
            <a:r>
              <a:rPr sz="2400">
                <a:latin typeface="Times New Roman"/>
              </a:rPr>
              <a:t>Heartfelt Gratitude To our generous donors, dedicated organizers, and loving congregation members,</a:t>
            </a:r>
          </a:p>
          <a:p>
            <a:r>
              <a:rPr sz="2400">
                <a:latin typeface="Times New Roman"/>
              </a:rPr>
              <a:t>We extend our heartfelt thanks to each one of you for making our Harvest Festival a resounding success!</a:t>
            </a:r>
          </a:p>
          <a:p>
            <a:r>
              <a:rPr sz="2400">
                <a:latin typeface="Times New Roman"/>
              </a:rPr>
              <a:t>To our donors: Your kindness in contributing food for our harvest sports has nourished both body and soul. Your generosity is a blessing!</a:t>
            </a:r>
          </a:p>
          <a:p>
            <a:r>
              <a:rPr sz="2400">
                <a:latin typeface="Times New Roman"/>
              </a:rPr>
              <a:t>To the organizers youths &amp; Sunday School Teachers,: Your tireless efforts in organizing the harvest sports have been invaluable. Your dedication has made a significant difference.</a:t>
            </a:r>
          </a:p>
          <a:p>
            <a:r>
              <a:rPr sz="2400">
                <a:latin typeface="Times New Roman"/>
              </a:rPr>
              <a:t>To our congregation members: Your enthusiasm in decorating the church has added beauty and joy to our celebration. Your presence and participation mean the</a:t>
            </a:r>
          </a:p>
          <a:p>
            <a:r>
              <a:rPr sz="2400">
                <a:latin typeface="Times New Roman"/>
              </a:rPr>
              <a:t>Lot for us.</a:t>
            </a:r>
          </a:p>
          <a:p>
            <a:r>
              <a:rPr sz="2400">
                <a:latin typeface="Times New Roman"/>
              </a:rPr>
              <a:t>To everyone who has supported us directly or indirectly, we express our deepest gratitude. Your contributions have made this harvest festival unforgettable.</a:t>
            </a:r>
          </a:p>
          <a:p>
            <a:r>
              <a:rPr sz="2400">
                <a:latin typeface="Times New Roman"/>
              </a:rPr>
              <a:t>We extend our heartfelt gratitude to each one of you who contributed harvest paddy for our festival. Your kindness and generosity have made this celebration even more special.</a:t>
            </a:r>
          </a:p>
          <a:p>
            <a:r>
              <a:rPr sz="2400">
                <a:latin typeface="Times New Roman"/>
              </a:rPr>
              <a:t>SECOND OFFERING:</a:t>
            </a:r>
          </a:p>
          <a:p>
            <a:r>
              <a:rPr sz="2400">
                <a:latin typeface="Times New Roman"/>
              </a:rPr>
              <a:t>Today during the Closing Hymn, a 2nd offering will be gathered, the proceeds of which will go towards the Central Church Building Project Fund. Requesting the congregation to contribute generously towards the same.</a:t>
            </a:r>
          </a:p>
          <a:p>
            <a:r>
              <a:rPr sz="2400">
                <a:latin typeface="Times New Roman"/>
              </a:rPr>
              <a:t>BASEL CHRONICLES:</a:t>
            </a:r>
          </a:p>
          <a:p>
            <a:r>
              <a:rPr sz="2400">
                <a:latin typeface="Times New Roman"/>
              </a:rPr>
              <a:t>The U.B.M. Church Council Literature Department is glad to announce the release of the Digital Magazine “Basel Chronicles” on the Theme - “Wonderful Harvest” Encouraging members to read the same and be blessed. We thank the entire team of Editors, Designers and those who have contributed with the Articles and also the donors. Thank you once again and looking forward for your support in future also. The soft copy of the magazine will be shared on the respective church WhatsApp Groups as well as the Edition can be accessed on our U.B.M. Website after the service.</a:t>
            </a:r>
          </a:p>
          <a:p>
            <a:r>
              <a:rPr sz="2400">
                <a:latin typeface="Times New Roman"/>
              </a:rPr>
              <a:t>CONCERT 2025:</a:t>
            </a:r>
          </a:p>
          <a:p>
            <a:r>
              <a:rPr sz="2400">
                <a:latin typeface="Times New Roman"/>
              </a:rPr>
              <a:t>Dear Members, join us for the Concert for a cause ‘Voices of Hope,’ on Saturday, 25th October 2025 at 5:00 p.m. at Mahakavi Kalidas Natya Mandir, Mulund, for a special evening of music and inspiration presented by the U.B.M. Church Council. Enjoy powerful performances by the U.B.M. Central Choir, hear Bro. Johny Lever share God’s Word, and be blessed by world-renowned artists — Mr. Naveen Kumar on flute, Mr. Daniel Dias on harp, and the talented guitar duo Mr. John Timothy &amp; Mr. Ozwald Maben. All proceeds will support the children of Appapada Balwadi and a new multi-Purpose Centre for women’s skill development and education. Tickets are available on BookMyShow — the QR code is shared in our WhatsApp groups. For donations or booking assistance, please contact your local Pastor. Come, be a part of this evening of hope, music, and transformation!</a:t>
            </a:r>
          </a:p>
          <a:p>
            <a:r>
              <a:rPr sz="2400">
                <a:latin typeface="Times New Roman"/>
              </a:rPr>
              <a:t>CONFIRMATION 2025:</a:t>
            </a:r>
          </a:p>
          <a:p>
            <a:r>
              <a:rPr sz="2400">
                <a:latin typeface="Times New Roman"/>
              </a:rPr>
              <a:t>Following are the details of the Confirmation to be held in the U.B.M. Churches this year. A total of 22 Children will be getting confirmed this year:</a:t>
            </a:r>
          </a:p>
          <a:p>
            <a:r>
              <a:rPr sz="2400">
                <a:latin typeface="Times New Roman"/>
              </a:rPr>
              <a:t>9th November, 2025 	– Ambernath (5 Children); Malad (2 Children);</a:t>
            </a:r>
          </a:p>
          <a:p>
            <a:r>
              <a:rPr sz="2400">
                <a:latin typeface="Times New Roman"/>
              </a:rPr>
              <a:t>Mira-Road (1 Child); Navi-Mumbai (5 Children)</a:t>
            </a:r>
          </a:p>
          <a:p>
            <a:r>
              <a:rPr sz="2400">
                <a:latin typeface="Times New Roman"/>
              </a:rPr>
              <a:t>16th November, 2025 	– Chembur (1 Child) &amp; Dombivili (2 Children)</a:t>
            </a:r>
          </a:p>
          <a:p>
            <a:r>
              <a:rPr sz="2400">
                <a:latin typeface="Times New Roman"/>
              </a:rPr>
              <a:t>Kurla (2 Children); Vasai (1 Child); Vikhroli (1 Child)</a:t>
            </a:r>
          </a:p>
          <a:p>
            <a:r>
              <a:rPr sz="2400">
                <a:latin typeface="Times New Roman"/>
              </a:rPr>
              <a:t>23rd November, 2025 – Byculla (2 Children)</a:t>
            </a:r>
          </a:p>
          <a:p>
            <a:r>
              <a:rPr sz="2400">
                <a:latin typeface="Times New Roman"/>
              </a:rPr>
              <a:t>No Confirmation Children In: Bhandup, Marol &amp; Thane.</a:t>
            </a:r>
          </a:p>
          <a:p>
            <a:r>
              <a:rPr sz="2400">
                <a:latin typeface="Times New Roman"/>
              </a:rPr>
              <a:t>We request the congregation to pray for all the 22 Children across our Churches.</a:t>
            </a:r>
          </a:p>
          <a:p>
            <a:r>
              <a:rPr sz="2400">
                <a:latin typeface="Times New Roman"/>
              </a:rPr>
              <a:t>MISSION TRIP:</a:t>
            </a:r>
          </a:p>
          <a:p>
            <a:r>
              <a:rPr sz="2400">
                <a:latin typeface="Times New Roman"/>
              </a:rPr>
              <a:t>The U.B.M. Church Central Youth Committee invites youths to join a Mission Trip to the I.E.M. Mission Field, Saputara (Gujarat) from 17th October (night) to 20th October (morning). Each church can send 3 passionate youths, with a registration fee of ₹500 per person. This trip promises fellowship, faith, ministerial exposure and spiritual growth on the mission field. Interested youths are requested to contact their Local Church Pastor at the earliest. Let’s journey together as we share God’s word to the unreached!</a:t>
            </a:r>
          </a:p>
          <a:p>
            <a:r>
              <a:rPr sz="2400">
                <a:latin typeface="Times New Roman"/>
              </a:rPr>
              <a:t>CONFIRMATION RETREAT:</a:t>
            </a:r>
          </a:p>
          <a:p>
            <a:r>
              <a:rPr sz="2400">
                <a:latin typeface="Times New Roman"/>
              </a:rPr>
              <a:t>The Confirmation Children’s Retreat will be held on Saturday, 1st November, 2025, from 08:30 a.m. to 3:30 p.m. at the U.B.M. Christa Preethi Church, Bhandup. Rev. Jeremiah Amos, will be the Resource person for this Retreat. All children getting confirmed this year are to compulsorily attend the Retreat.</a:t>
            </a:r>
          </a:p>
          <a:p>
            <a:r>
              <a:rPr sz="2400">
                <a:latin typeface="Times New Roman"/>
              </a:rPr>
              <a:t>PRE-MARITAL COUNSELLING:</a:t>
            </a:r>
          </a:p>
          <a:p>
            <a:r>
              <a:rPr sz="2400">
                <a:latin typeface="Times New Roman"/>
              </a:rPr>
              <a:t>The U.B.M. Church Council has organized a Pre-Marital Counselling Seminar, which will be held this coming Saturday, 18th October, 2025 at the U.B.M. Christa Aaradhana Church, Vikhroli, from 08:30 a.m. to 04:30 p.m. The Resource Persons will be Pas. Warren Christian. The Seminar will be conducted for Members who are getting married or even eligible Bachelors and Spinsters. The Google Registration Form will be circulated in the Church Groups.</a:t>
            </a:r>
          </a:p>
          <a:p>
            <a:r>
              <a:rPr sz="2400">
                <a:latin typeface="Times New Roman"/>
              </a:rPr>
              <a:t>MARRIAGE BANN ANNOUNCEMENT:</a:t>
            </a:r>
          </a:p>
          <a:p>
            <a:r>
              <a:rPr sz="2400">
                <a:latin typeface="Times New Roman"/>
              </a:rPr>
              <a:t>I publish the Banns of marriage between Mr. Joel Nelson Soans s/o Mr. James Vincent Soans &amp; Mrs. Nancy Sahadevi Soans, members of U.B.M. Christa Aaradhana Church, Vikhroli with Miss. Shikha Saka d/o Mr. Srinivasrao Saka &amp; Mrs. Varalakshmi Saka members of the New Life Fellowship Church, Nerul. This is the announcement of the First Bann.</a:t>
            </a:r>
          </a:p>
          <a:p>
            <a:r>
              <a:rPr sz="2400">
                <a:latin typeface="Times New Roman"/>
              </a:rPr>
              <a:t>These Christian persons are hereby commended to the prayers of the Congregation. May they receive grace rightly to enter into the state of Holy Matrimony, to live in it as becometh Christians, and finally to obtain everlasting salvation. If any of you know cause or just impediment, why these two persons should not be joined together in Holy Matrimony, you are to declare it in time, or afterwards to abstain from protesting against the Marriage. May God who has Himself ordained the state of Matrimony, give to these betrothed persons His grace and blessing upon what they have purposed in their hearts, for Christ’s sake. Amen.</a:t>
            </a:r>
          </a:p>
          <a:p>
            <a:r>
              <a:rPr sz="2400">
                <a:latin typeface="Times New Roman"/>
              </a:rPr>
              <a:t>REFRESHMENTS:</a:t>
            </a:r>
          </a:p>
          <a:p>
            <a:r>
              <a:rPr sz="2400">
                <a:latin typeface="Times New Roman"/>
              </a:rPr>
              <a:t>Refreshments have been arranged by one of our church family members. We thank the family. May God bless them.  Kindly be part of this.</a:t>
            </a:r>
          </a:p>
          <a:p>
            <a:r>
              <a:rPr sz="2400">
                <a:latin typeface="Times New Roman"/>
              </a:rPr>
              <a:t>DEATH:</a:t>
            </a:r>
          </a:p>
          <a:p>
            <a:r>
              <a:rPr sz="2400">
                <a:latin typeface="Times New Roman"/>
              </a:rPr>
              <a:t>a.	We regret to inform the sad demise of Mr. Owen Leander Amanna, aged 66 years, who went to be with the Lord on Thursday 9th October, 2025and who was the member of the U.B.M. Bethel Church, Ambernath.</a:t>
            </a:r>
          </a:p>
          <a:p>
            <a:r>
              <a:rPr sz="2400">
                <a:latin typeface="Times New Roman"/>
              </a:rPr>
              <a:t>We request the congregation to pray for the bereaving family and may God grant them His peace and comfort that passeth all human understanding.</a:t>
            </a:r>
          </a:p>
          <a:p>
            <a:r>
              <a:rPr sz="2400">
                <a:latin typeface="Times New Roman"/>
              </a:rPr>
              <a:t>Birthday:</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98976" y="-1112126"/>
            <a:ext cx="5448219" cy="5016902"/>
          </a:xfrm>
          <a:custGeom>
            <a:avLst/>
            <a:gdLst/>
            <a:ahLst/>
            <a:cxnLst/>
            <a:rect r="r" b="b" t="t" l="l"/>
            <a:pathLst>
              <a:path h="5016902" w="5448219">
                <a:moveTo>
                  <a:pt x="0" y="0"/>
                </a:moveTo>
                <a:lnTo>
                  <a:pt x="5448219" y="0"/>
                </a:lnTo>
                <a:lnTo>
                  <a:pt x="5448219" y="5016902"/>
                </a:lnTo>
                <a:lnTo>
                  <a:pt x="0" y="5016902"/>
                </a:lnTo>
                <a:lnTo>
                  <a:pt x="0" y="0"/>
                </a:lnTo>
                <a:close/>
              </a:path>
            </a:pathLst>
          </a:custGeom>
          <a:blipFill>
            <a:blip r:embed="rId2">
              <a:alphaModFix amt="48000"/>
              <a:extLst>
                <a:ext uri="{96DAC541-7B7A-43D3-8B79-37D633B846F1}">
                  <asvg:svgBlip xmlns:asvg="http://schemas.microsoft.com/office/drawing/2016/SVG/main" r:embed="rId3"/>
                </a:ext>
              </a:extLst>
            </a:blip>
            <a:stretch>
              <a:fillRect l="0" t="-216" r="0" b="-216"/>
            </a:stretch>
          </a:blipFill>
        </p:spPr>
        <p:txBody>
          <a:bodyPr/>
          <a:p/>
        </p:txBody>
      </p:sp>
      <p:grpSp>
        <p:nvGrpSpPr>
          <p:cNvPr name="Group 3" id="3"/>
          <p:cNvGrpSpPr/>
          <p:nvPr/>
        </p:nvGrpSpPr>
        <p:grpSpPr>
          <a:xfrm rot="0">
            <a:off x="-176066" y="-3525521"/>
            <a:ext cx="18640140" cy="18640140"/>
            <a:chOff x="0" y="0"/>
            <a:chExt cx="24853519" cy="24853519"/>
          </a:xfrm>
        </p:grpSpPr>
        <p:sp>
          <p:nvSpPr>
            <p:cNvPr name="Freeform 4" id="4"/>
            <p:cNvSpPr/>
            <p:nvPr/>
          </p:nvSpPr>
          <p:spPr>
            <a:xfrm flipH="false" flipV="false" rot="0">
              <a:off x="0" y="0"/>
              <a:ext cx="24853519" cy="24853519"/>
            </a:xfrm>
            <a:custGeom>
              <a:avLst/>
              <a:gdLst/>
              <a:ahLst/>
              <a:cxnLst/>
              <a:rect r="r" b="b" t="t" l="l"/>
              <a:pathLst>
                <a:path h="24853519" w="24853519">
                  <a:moveTo>
                    <a:pt x="0" y="0"/>
                  </a:moveTo>
                  <a:lnTo>
                    <a:pt x="24853519" y="0"/>
                  </a:lnTo>
                  <a:lnTo>
                    <a:pt x="24853519" y="24853519"/>
                  </a:lnTo>
                  <a:lnTo>
                    <a:pt x="0" y="24853519"/>
                  </a:lnTo>
                  <a:lnTo>
                    <a:pt x="0" y="0"/>
                  </a:lnTo>
                  <a:close/>
                </a:path>
              </a:pathLst>
            </a:custGeom>
            <a:blipFill>
              <a:blip r:embed="rId4">
                <a:alphaModFix amt="68000"/>
              </a:blip>
              <a:stretch>
                <a:fillRect l="0" t="0" r="0" b="0"/>
              </a:stretch>
            </a:blipFill>
          </p:spPr>
        </p:sp>
      </p:grpSp>
      <p:grpSp>
        <p:nvGrpSpPr>
          <p:cNvPr name="Group 5" id="5"/>
          <p:cNvGrpSpPr/>
          <p:nvPr/>
        </p:nvGrpSpPr>
        <p:grpSpPr>
          <a:xfrm rot="0">
            <a:off x="13236334" y="0"/>
            <a:ext cx="5227701" cy="4517612"/>
            <a:chOff x="0" y="0"/>
            <a:chExt cx="6970268" cy="6023483"/>
          </a:xfrm>
        </p:grpSpPr>
        <p:sp>
          <p:nvSpPr>
            <p:cNvPr name="Freeform 6" id="6"/>
            <p:cNvSpPr/>
            <p:nvPr/>
          </p:nvSpPr>
          <p:spPr>
            <a:xfrm flipH="false" flipV="false" rot="0">
              <a:off x="0" y="0"/>
              <a:ext cx="6970268" cy="6023483"/>
            </a:xfrm>
            <a:custGeom>
              <a:avLst/>
              <a:gdLst/>
              <a:ahLst/>
              <a:cxnLst/>
              <a:rect r="r" b="b" t="t" l="l"/>
              <a:pathLst>
                <a:path h="6023483" w="6970268">
                  <a:moveTo>
                    <a:pt x="0" y="0"/>
                  </a:moveTo>
                  <a:lnTo>
                    <a:pt x="6970268" y="0"/>
                  </a:lnTo>
                  <a:lnTo>
                    <a:pt x="6970268" y="6023483"/>
                  </a:lnTo>
                  <a:lnTo>
                    <a:pt x="0" y="6023483"/>
                  </a:lnTo>
                  <a:lnTo>
                    <a:pt x="0" y="0"/>
                  </a:lnTo>
                  <a:close/>
                </a:path>
              </a:pathLst>
            </a:custGeom>
            <a:blipFill>
              <a:blip r:embed="rId5">
                <a:alphaModFix amt="62000"/>
              </a:blip>
              <a:stretch>
                <a:fillRect l="0" t="-50" r="0" b="-50"/>
              </a:stretch>
            </a:blipFill>
          </p:spPr>
        </p:sp>
      </p:grpSp>
      <p:grpSp>
        <p:nvGrpSpPr>
          <p:cNvPr name="Group 7" id="7"/>
          <p:cNvGrpSpPr/>
          <p:nvPr/>
        </p:nvGrpSpPr>
        <p:grpSpPr>
          <a:xfrm rot="0">
            <a:off x="-176066" y="7052411"/>
            <a:ext cx="4008787" cy="3464243"/>
            <a:chOff x="0" y="0"/>
            <a:chExt cx="5345049" cy="4618990"/>
          </a:xfrm>
        </p:grpSpPr>
        <p:sp>
          <p:nvSpPr>
            <p:cNvPr name="Freeform 8" id="8"/>
            <p:cNvSpPr/>
            <p:nvPr/>
          </p:nvSpPr>
          <p:spPr>
            <a:xfrm flipH="true" flipV="true" rot="0">
              <a:off x="0" y="0"/>
              <a:ext cx="5345049" cy="4618990"/>
            </a:xfrm>
            <a:custGeom>
              <a:avLst/>
              <a:gdLst/>
              <a:ahLst/>
              <a:cxnLst/>
              <a:rect r="r" b="b" t="t" l="l"/>
              <a:pathLst>
                <a:path h="4618990" w="5345049">
                  <a:moveTo>
                    <a:pt x="5345049" y="4618990"/>
                  </a:moveTo>
                  <a:lnTo>
                    <a:pt x="0" y="4618990"/>
                  </a:lnTo>
                  <a:lnTo>
                    <a:pt x="0" y="0"/>
                  </a:lnTo>
                  <a:lnTo>
                    <a:pt x="5345049" y="0"/>
                  </a:lnTo>
                  <a:lnTo>
                    <a:pt x="5345049" y="4618990"/>
                  </a:lnTo>
                  <a:close/>
                </a:path>
              </a:pathLst>
            </a:custGeom>
            <a:blipFill>
              <a:blip r:embed="rId5">
                <a:alphaModFix amt="62000"/>
              </a:blip>
              <a:stretch>
                <a:fillRect l="0" t="-51" r="0" b="-51"/>
              </a:stretch>
            </a:blipFill>
          </p:spPr>
        </p:sp>
      </p:grpSp>
      <p:sp>
        <p:nvSpPr>
          <p:cNvPr name="Freeform 9" id="9"/>
          <p:cNvSpPr/>
          <p:nvPr/>
        </p:nvSpPr>
        <p:spPr>
          <a:xfrm flipH="true" flipV="true" rot="0">
            <a:off x="14535190" y="7778549"/>
            <a:ext cx="5448219" cy="5016902"/>
          </a:xfrm>
          <a:custGeom>
            <a:avLst/>
            <a:gdLst/>
            <a:ahLst/>
            <a:cxnLst/>
            <a:rect r="r" b="b" t="t" l="l"/>
            <a:pathLst>
              <a:path h="5016902" w="5448219">
                <a:moveTo>
                  <a:pt x="5448219" y="5016902"/>
                </a:moveTo>
                <a:lnTo>
                  <a:pt x="0" y="5016902"/>
                </a:lnTo>
                <a:lnTo>
                  <a:pt x="0" y="0"/>
                </a:lnTo>
                <a:lnTo>
                  <a:pt x="5448219" y="0"/>
                </a:lnTo>
                <a:lnTo>
                  <a:pt x="5448219" y="5016902"/>
                </a:lnTo>
                <a:close/>
              </a:path>
            </a:pathLst>
          </a:custGeom>
          <a:blipFill>
            <a:blip r:embed="rId2">
              <a:alphaModFix amt="19999"/>
              <a:extLst>
                <a:ext uri="{96DAC541-7B7A-43D3-8B79-37D633B846F1}">
                  <asvg:svgBlip xmlns:asvg="http://schemas.microsoft.com/office/drawing/2016/SVG/main" r:embed="rId3"/>
                </a:ext>
              </a:extLst>
            </a:blip>
            <a:stretch>
              <a:fillRect l="0" t="-216" r="0" b="-216"/>
            </a:stretch>
          </a:blipFill>
        </p:spPr>
        <p:txBody>
          <a:bodyPr/>
          <a:p/>
        </p:txBody>
      </p:sp>
      <p:grpSp>
        <p:nvGrpSpPr>
          <p:cNvPr name="Group 10" id="10"/>
          <p:cNvGrpSpPr/>
          <p:nvPr/>
        </p:nvGrpSpPr>
        <p:grpSpPr>
          <a:xfrm rot="0">
            <a:off x="185327" y="173069"/>
            <a:ext cx="17920906" cy="9976104"/>
            <a:chOff x="0" y="0"/>
            <a:chExt cx="23894542" cy="13301472"/>
          </a:xfrm>
        </p:grpSpPr>
        <p:sp>
          <p:nvSpPr>
            <p:cNvPr name="Freeform 11" id="11"/>
            <p:cNvSpPr/>
            <p:nvPr/>
          </p:nvSpPr>
          <p:spPr>
            <a:xfrm flipH="false" flipV="false" rot="0">
              <a:off x="0" y="0"/>
              <a:ext cx="23894542" cy="13301472"/>
            </a:xfrm>
            <a:custGeom>
              <a:avLst/>
              <a:gdLst/>
              <a:ahLst/>
              <a:cxnLst/>
              <a:rect r="r" b="b" t="t" l="l"/>
              <a:pathLst>
                <a:path h="13301472" w="23894542">
                  <a:moveTo>
                    <a:pt x="0" y="0"/>
                  </a:moveTo>
                  <a:lnTo>
                    <a:pt x="23894542" y="0"/>
                  </a:lnTo>
                  <a:lnTo>
                    <a:pt x="23894542" y="13301472"/>
                  </a:lnTo>
                  <a:lnTo>
                    <a:pt x="0" y="13301472"/>
                  </a:lnTo>
                  <a:lnTo>
                    <a:pt x="0" y="0"/>
                  </a:lnTo>
                  <a:close/>
                </a:path>
              </a:pathLst>
            </a:custGeom>
            <a:blipFill>
              <a:blip r:embed="rId6"/>
              <a:stretch>
                <a:fillRect l="0" t="-9879" r="0" b="-9879"/>
              </a:stretch>
            </a:blipFill>
          </p:spPr>
        </p:sp>
      </p:grpSp>
      <p:sp>
        <p:nvSpPr>
          <p:cNvPr name="TextBox 12" id="12"/>
          <p:cNvSpPr txBox="true"/>
          <p:nvPr/>
        </p:nvSpPr>
        <p:spPr>
          <a:xfrm rot="0">
            <a:off x="5447249" y="4396359"/>
            <a:ext cx="7393501" cy="747141"/>
          </a:xfrm>
          <a:prstGeom prst="rect">
            <a:avLst/>
          </a:prstGeom>
        </p:spPr>
        <p:txBody>
          <a:bodyPr anchor="t" rtlCol="false" tIns="0" lIns="0" bIns="0" rIns="0">
            <a:spAutoFit/>
          </a:bodyPr>
          <a:lstStyle/>
          <a:p>
            <a:pPr algn="l">
              <a:lnSpc>
                <a:spcPts val="6072"/>
              </a:lnSpc>
            </a:pPr>
            <a:r>
              <a:rPr sz="2400">
                <a:latin typeface="Times New Roman"/>
              </a:rPr>
              <a:t>ANNOUNCEMENTS</a:t>
            </a:r>
          </a:p>
          <a:p>
            <a:r>
              <a:rPr sz="2400">
                <a:latin typeface="Times New Roman"/>
              </a:rPr>
              <a:t>SUNDAY – 12TH OCTOBER, 2025</a:t>
            </a:r>
          </a:p>
          <a:p>
            <a:r>
              <a:rPr sz="2400">
                <a:latin typeface="Times New Roman"/>
              </a:rPr>
              <a:t>HARVEST FESTIVAL:</a:t>
            </a:r>
          </a:p>
          <a:p>
            <a:r>
              <a:rPr sz="2400">
                <a:latin typeface="Times New Roman"/>
              </a:rPr>
              <a:t>Today Sunday 12th October, 2025, will be observed as Harvest Sunday. As we come together with gratefulness and thankfulness to our Lord Almighty for all His abundant blessings, let us acknowledge His blessings upon our lives and families. Following the Divine Worship Service, we shall have the Auction Sale, the proceeds of which will go towards the Central Church Building Fund. We encourage all Members to actively participate in the Auction Sale.</a:t>
            </a:r>
          </a:p>
          <a:p>
            <a:r>
              <a:rPr sz="2400">
                <a:latin typeface="Times New Roman"/>
              </a:rPr>
              <a:t>Harvest Fellowship Lunch is arranged for everyone kindly be part of this.</a:t>
            </a:r>
          </a:p>
          <a:p>
            <a:r>
              <a:rPr sz="2400">
                <a:latin typeface="Times New Roman"/>
              </a:rPr>
              <a:t>Heartfelt Gratitude To our generous donors, dedicated organizers, and loving congregation members,</a:t>
            </a:r>
          </a:p>
          <a:p>
            <a:r>
              <a:rPr sz="2400">
                <a:latin typeface="Times New Roman"/>
              </a:rPr>
              <a:t>We extend our heartfelt thanks to each one of you for making our Harvest Festival a resounding success!</a:t>
            </a:r>
          </a:p>
          <a:p>
            <a:r>
              <a:rPr sz="2400">
                <a:latin typeface="Times New Roman"/>
              </a:rPr>
              <a:t>To our donors: Your kindness in contributing food for our harvest sports has nourished both body and soul. Your generosity is a blessing!</a:t>
            </a:r>
          </a:p>
          <a:p>
            <a:r>
              <a:rPr sz="2400">
                <a:latin typeface="Times New Roman"/>
              </a:rPr>
              <a:t>To the organizers youths &amp; Sunday School Teachers,: Your tireless efforts in organizing the harvest sports have been invaluable. Your dedication has made a significant difference.</a:t>
            </a:r>
          </a:p>
          <a:p>
            <a:r>
              <a:rPr sz="2400">
                <a:latin typeface="Times New Roman"/>
              </a:rPr>
              <a:t>To our congregation members: Your enthusiasm in decorating the church has added beauty and joy to our celebration. Your presence and participation mean the</a:t>
            </a:r>
          </a:p>
          <a:p>
            <a:r>
              <a:rPr sz="2400">
                <a:latin typeface="Times New Roman"/>
              </a:rPr>
              <a:t>Lot for us.</a:t>
            </a:r>
          </a:p>
          <a:p>
            <a:r>
              <a:rPr sz="2400">
                <a:latin typeface="Times New Roman"/>
              </a:rPr>
              <a:t>To everyone who has supported us directly or indirectly, we express our deepest gratitude. Your contributions have made this harvest festival unforgettable.</a:t>
            </a:r>
          </a:p>
          <a:p>
            <a:r>
              <a:rPr sz="2400">
                <a:latin typeface="Times New Roman"/>
              </a:rPr>
              <a:t>We extend our heartfelt gratitude to each one of you who contributed harvest paddy for our festival. Your kindness and generosity have made this celebration even more special.</a:t>
            </a:r>
          </a:p>
          <a:p>
            <a:r>
              <a:rPr sz="2400">
                <a:latin typeface="Times New Roman"/>
              </a:rPr>
              <a:t>SECOND OFFERING:</a:t>
            </a:r>
          </a:p>
          <a:p>
            <a:r>
              <a:rPr sz="2400">
                <a:latin typeface="Times New Roman"/>
              </a:rPr>
              <a:t>Today during the Closing Hymn, a 2nd offering will be gathered, the proceeds of which will go towards the Central Church Building Project Fund. Requesting the congregation to contribute generously towards the same.</a:t>
            </a:r>
          </a:p>
          <a:p>
            <a:r>
              <a:rPr sz="2400">
                <a:latin typeface="Times New Roman"/>
              </a:rPr>
              <a:t>BASEL CHRONICLES:</a:t>
            </a:r>
          </a:p>
          <a:p>
            <a:r>
              <a:rPr sz="2400">
                <a:latin typeface="Times New Roman"/>
              </a:rPr>
              <a:t>The U.B.M. Church Council Literature Department is glad to announce the release of the Digital Magazine “Basel Chronicles” on the Theme - “Wonderful Harvest” Encouraging members to read the same and be blessed. We thank the entire team of Editors, Designers and those who have contributed with the Articles and also the donors. Thank you once again and looking forward for your support in future also. The soft copy of the magazine will be shared on the respective church WhatsApp Groups as well as the Edition can be accessed on our U.B.M. Website after the service.</a:t>
            </a:r>
          </a:p>
          <a:p>
            <a:r>
              <a:rPr sz="2400">
                <a:latin typeface="Times New Roman"/>
              </a:rPr>
              <a:t>CONCERT 2025:</a:t>
            </a:r>
          </a:p>
          <a:p>
            <a:r>
              <a:rPr sz="2400">
                <a:latin typeface="Times New Roman"/>
              </a:rPr>
              <a:t>Dear Members, join us for the Concert for a cause ‘Voices of Hope,’ on Saturday, 25th October 2025 at 5:00 p.m. at Mahakavi Kalidas Natya Mandir, Mulund, for a special evening of music and inspiration presented by the U.B.M. Church Council. Enjoy powerful performances by the U.B.M. Central Choir, hear Bro. Johny Lever share God’s Word, and be blessed by world-renowned artists — Mr. Naveen Kumar on flute, Mr. Daniel Dias on harp, and the talented guitar duo Mr. John Timothy &amp; Mr. Ozwald Maben. All proceeds will support the children of Appapada Balwadi and a new multi-Purpose Centre for women’s skill development and education. Tickets are available on BookMyShow — the QR code is shared in our WhatsApp groups. For donations or booking assistance, please contact your local Pastor. Come, be a part of this evening of hope, music, and transformation!</a:t>
            </a:r>
          </a:p>
          <a:p>
            <a:r>
              <a:rPr sz="2400">
                <a:latin typeface="Times New Roman"/>
              </a:rPr>
              <a:t>CONFIRMATION 2025:</a:t>
            </a:r>
          </a:p>
          <a:p>
            <a:r>
              <a:rPr sz="2400">
                <a:latin typeface="Times New Roman"/>
              </a:rPr>
              <a:t>Following are the details of the Confirmation to be held in the U.B.M. Churches this year. A total of 22 Children will be getting confirmed this year:</a:t>
            </a:r>
          </a:p>
          <a:p>
            <a:r>
              <a:rPr sz="2400">
                <a:latin typeface="Times New Roman"/>
              </a:rPr>
              <a:t>9th November, 2025 	– Ambernath (5 Children); Malad (2 Children);</a:t>
            </a:r>
          </a:p>
          <a:p>
            <a:r>
              <a:rPr sz="2400">
                <a:latin typeface="Times New Roman"/>
              </a:rPr>
              <a:t>Mira-Road (1 Child); Navi-Mumbai (5 Children)</a:t>
            </a:r>
          </a:p>
          <a:p>
            <a:r>
              <a:rPr sz="2400">
                <a:latin typeface="Times New Roman"/>
              </a:rPr>
              <a:t>16th November, 2025 	– Chembur (1 Child) &amp; Dombivili (2 Children)</a:t>
            </a:r>
          </a:p>
          <a:p>
            <a:r>
              <a:rPr sz="2400">
                <a:latin typeface="Times New Roman"/>
              </a:rPr>
              <a:t>Kurla (2 Children); Vasai (1 Child); Vikhroli (1 Child)</a:t>
            </a:r>
          </a:p>
          <a:p>
            <a:r>
              <a:rPr sz="2400">
                <a:latin typeface="Times New Roman"/>
              </a:rPr>
              <a:t>23rd November, 2025 – Byculla (2 Children)</a:t>
            </a:r>
          </a:p>
          <a:p>
            <a:r>
              <a:rPr sz="2400">
                <a:latin typeface="Times New Roman"/>
              </a:rPr>
              <a:t>No Confirmation Children In: Bhandup, Marol &amp; Thane.</a:t>
            </a:r>
          </a:p>
          <a:p>
            <a:r>
              <a:rPr sz="2400">
                <a:latin typeface="Times New Roman"/>
              </a:rPr>
              <a:t>We request the congregation to pray for all the 22 Children across our Churches.</a:t>
            </a:r>
          </a:p>
          <a:p>
            <a:r>
              <a:rPr sz="2400">
                <a:latin typeface="Times New Roman"/>
              </a:rPr>
              <a:t>MISSION TRIP:</a:t>
            </a:r>
          </a:p>
          <a:p>
            <a:r>
              <a:rPr sz="2400">
                <a:latin typeface="Times New Roman"/>
              </a:rPr>
              <a:t>The U.B.M. Church Central Youth Committee invites youths to join a Mission Trip to the I.E.M. Mission Field, Saputara (Gujarat) from 17th October (night) to 20th October (morning). Each church can send 3 passionate youths, with a registration fee of ₹500 per person. This trip promises fellowship, faith, ministerial exposure and spiritual growth on the mission field. Interested youths are requested to contact their Local Church Pastor at the earliest. Let’s journey together as we share God’s word to the unreached!</a:t>
            </a:r>
          </a:p>
          <a:p>
            <a:r>
              <a:rPr sz="2400">
                <a:latin typeface="Times New Roman"/>
              </a:rPr>
              <a:t>CONFIRMATION RETREAT:</a:t>
            </a:r>
          </a:p>
          <a:p>
            <a:r>
              <a:rPr sz="2400">
                <a:latin typeface="Times New Roman"/>
              </a:rPr>
              <a:t>The Confirmation Children’s Retreat will be held on Saturday, 1st November, 2025, from 08:30 a.m. to 3:30 p.m. at the U.B.M. Christa Preethi Church, Bhandup. Rev. Jeremiah Amos, will be the Resource person for this Retreat. All children getting confirmed this year are to compulsorily attend the Retreat.</a:t>
            </a:r>
          </a:p>
          <a:p>
            <a:r>
              <a:rPr sz="2400">
                <a:latin typeface="Times New Roman"/>
              </a:rPr>
              <a:t>PRE-MARITAL COUNSELLING:</a:t>
            </a:r>
          </a:p>
          <a:p>
            <a:r>
              <a:rPr sz="2400">
                <a:latin typeface="Times New Roman"/>
              </a:rPr>
              <a:t>The U.B.M. Church Council has organized a Pre-Marital Counselling Seminar, which will be held this coming Saturday, 18th October, 2025 at the U.B.M. Christa Aaradhana Church, Vikhroli, from 08:30 a.m. to 04:30 p.m. The Resource Persons will be Pas. Warren Christian. The Seminar will be conducted for Members who are getting married or even eligible Bachelors and Spinsters. The Google Registration Form will be circulated in the Church Groups.</a:t>
            </a:r>
          </a:p>
          <a:p>
            <a:r>
              <a:rPr sz="2400">
                <a:latin typeface="Times New Roman"/>
              </a:rPr>
              <a:t>MARRIAGE BANN ANNOUNCEMENT:</a:t>
            </a:r>
          </a:p>
          <a:p>
            <a:r>
              <a:rPr sz="2400">
                <a:latin typeface="Times New Roman"/>
              </a:rPr>
              <a:t>I publish the Banns of marriage between Mr. Joel Nelson Soans s/o Mr. James Vincent Soans &amp; Mrs. Nancy Sahadevi Soans, members of U.B.M. Christa Aaradhana Church, Vikhroli with Miss. Shikha Saka d/o Mr. Srinivasrao Saka &amp; Mrs. Varalakshmi Saka members of the New Life Fellowship Church, Nerul. This is the announcement of the First Bann.</a:t>
            </a:r>
          </a:p>
          <a:p>
            <a:r>
              <a:rPr sz="2400">
                <a:latin typeface="Times New Roman"/>
              </a:rPr>
              <a:t>These Christian persons are hereby commended to the prayers of the Congregation. May they receive grace rightly to enter into the state of Holy Matrimony, to live in it as becometh Christians, and finally to obtain everlasting salvation. If any of you know cause or just impediment, why these two persons should not be joined together in Holy Matrimony, you are to declare it in time, or afterwards to abstain from protesting against the Marriage. May God who has Himself ordained the state of Matrimony, give to these betrothed persons His grace and blessing upon what they have purposed in their hearts, for Christ’s sake. Amen.</a:t>
            </a:r>
          </a:p>
          <a:p>
            <a:r>
              <a:rPr sz="2400">
                <a:latin typeface="Times New Roman"/>
              </a:rPr>
              <a:t>REFRESHMENTS:</a:t>
            </a:r>
          </a:p>
          <a:p>
            <a:r>
              <a:rPr sz="2400">
                <a:latin typeface="Times New Roman"/>
              </a:rPr>
              <a:t>Refreshments have been arranged by one of our church family members. We thank the family. May God bless them.  Kindly be part of this.</a:t>
            </a:r>
          </a:p>
          <a:p>
            <a:r>
              <a:rPr sz="2400">
                <a:latin typeface="Times New Roman"/>
              </a:rPr>
              <a:t>DEATH:</a:t>
            </a:r>
          </a:p>
          <a:p>
            <a:r>
              <a:rPr sz="2400">
                <a:latin typeface="Times New Roman"/>
              </a:rPr>
              <a:t>a.	We regret to inform the sad demise of Mr. Owen Leander Amanna, aged 66 years, who went to be with the Lord on Thursday 9th October, 2025and who was the member of the U.B.M. Bethel Church, Ambernath.</a:t>
            </a:r>
          </a:p>
          <a:p>
            <a:r>
              <a:rPr sz="2400">
                <a:latin typeface="Times New Roman"/>
              </a:rPr>
              <a:t>We request the congregation to pray for the bereaving family and may God grant them His peace and comfort that passeth all human understanding.</a:t>
            </a:r>
          </a:p>
          <a:p>
            <a:r>
              <a:rPr sz="2400">
                <a:latin typeface="Times New Roman"/>
              </a:rPr>
              <a:t>Birthday:</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98976" y="-1112126"/>
            <a:ext cx="5448219" cy="5016902"/>
          </a:xfrm>
          <a:custGeom>
            <a:avLst/>
            <a:gdLst/>
            <a:ahLst/>
            <a:cxnLst/>
            <a:rect r="r" b="b" t="t" l="l"/>
            <a:pathLst>
              <a:path h="5016902" w="5448219">
                <a:moveTo>
                  <a:pt x="0" y="0"/>
                </a:moveTo>
                <a:lnTo>
                  <a:pt x="5448219" y="0"/>
                </a:lnTo>
                <a:lnTo>
                  <a:pt x="5448219" y="5016902"/>
                </a:lnTo>
                <a:lnTo>
                  <a:pt x="0" y="5016902"/>
                </a:lnTo>
                <a:lnTo>
                  <a:pt x="0" y="0"/>
                </a:lnTo>
                <a:close/>
              </a:path>
            </a:pathLst>
          </a:custGeom>
          <a:blipFill>
            <a:blip r:embed="rId2">
              <a:alphaModFix amt="48000"/>
              <a:extLst>
                <a:ext uri="{96DAC541-7B7A-43D3-8B79-37D633B846F1}">
                  <asvg:svgBlip xmlns:asvg="http://schemas.microsoft.com/office/drawing/2016/SVG/main" r:embed="rId3"/>
                </a:ext>
              </a:extLst>
            </a:blip>
            <a:stretch>
              <a:fillRect l="0" t="-216" r="0" b="-216"/>
            </a:stretch>
          </a:blipFill>
        </p:spPr>
        <p:txBody>
          <a:bodyPr/>
          <a:p/>
        </p:txBody>
      </p:sp>
      <p:grpSp>
        <p:nvGrpSpPr>
          <p:cNvPr name="Group 3" id="3"/>
          <p:cNvGrpSpPr/>
          <p:nvPr/>
        </p:nvGrpSpPr>
        <p:grpSpPr>
          <a:xfrm rot="0">
            <a:off x="-176066" y="-3525521"/>
            <a:ext cx="18640140" cy="18640140"/>
            <a:chOff x="0" y="0"/>
            <a:chExt cx="24853519" cy="24853519"/>
          </a:xfrm>
        </p:grpSpPr>
        <p:sp>
          <p:nvSpPr>
            <p:cNvPr name="Freeform 4" id="4"/>
            <p:cNvSpPr/>
            <p:nvPr/>
          </p:nvSpPr>
          <p:spPr>
            <a:xfrm flipH="false" flipV="false" rot="0">
              <a:off x="0" y="0"/>
              <a:ext cx="24853519" cy="24853519"/>
            </a:xfrm>
            <a:custGeom>
              <a:avLst/>
              <a:gdLst/>
              <a:ahLst/>
              <a:cxnLst/>
              <a:rect r="r" b="b" t="t" l="l"/>
              <a:pathLst>
                <a:path h="24853519" w="24853519">
                  <a:moveTo>
                    <a:pt x="0" y="0"/>
                  </a:moveTo>
                  <a:lnTo>
                    <a:pt x="24853519" y="0"/>
                  </a:lnTo>
                  <a:lnTo>
                    <a:pt x="24853519" y="24853519"/>
                  </a:lnTo>
                  <a:lnTo>
                    <a:pt x="0" y="24853519"/>
                  </a:lnTo>
                  <a:lnTo>
                    <a:pt x="0" y="0"/>
                  </a:lnTo>
                  <a:close/>
                </a:path>
              </a:pathLst>
            </a:custGeom>
            <a:blipFill>
              <a:blip r:embed="rId4">
                <a:alphaModFix amt="68000"/>
              </a:blip>
              <a:stretch>
                <a:fillRect l="0" t="0" r="0" b="0"/>
              </a:stretch>
            </a:blipFill>
          </p:spPr>
        </p:sp>
      </p:grpSp>
      <p:grpSp>
        <p:nvGrpSpPr>
          <p:cNvPr name="Group 5" id="5"/>
          <p:cNvGrpSpPr/>
          <p:nvPr/>
        </p:nvGrpSpPr>
        <p:grpSpPr>
          <a:xfrm rot="0">
            <a:off x="13236334" y="0"/>
            <a:ext cx="5227701" cy="4517612"/>
            <a:chOff x="0" y="0"/>
            <a:chExt cx="6970268" cy="6023483"/>
          </a:xfrm>
        </p:grpSpPr>
        <p:sp>
          <p:nvSpPr>
            <p:cNvPr name="Freeform 6" id="6"/>
            <p:cNvSpPr/>
            <p:nvPr/>
          </p:nvSpPr>
          <p:spPr>
            <a:xfrm flipH="false" flipV="false" rot="0">
              <a:off x="0" y="0"/>
              <a:ext cx="6970268" cy="6023483"/>
            </a:xfrm>
            <a:custGeom>
              <a:avLst/>
              <a:gdLst/>
              <a:ahLst/>
              <a:cxnLst/>
              <a:rect r="r" b="b" t="t" l="l"/>
              <a:pathLst>
                <a:path h="6023483" w="6970268">
                  <a:moveTo>
                    <a:pt x="0" y="0"/>
                  </a:moveTo>
                  <a:lnTo>
                    <a:pt x="6970268" y="0"/>
                  </a:lnTo>
                  <a:lnTo>
                    <a:pt x="6970268" y="6023483"/>
                  </a:lnTo>
                  <a:lnTo>
                    <a:pt x="0" y="6023483"/>
                  </a:lnTo>
                  <a:lnTo>
                    <a:pt x="0" y="0"/>
                  </a:lnTo>
                  <a:close/>
                </a:path>
              </a:pathLst>
            </a:custGeom>
            <a:blipFill>
              <a:blip r:embed="rId5">
                <a:alphaModFix amt="62000"/>
              </a:blip>
              <a:stretch>
                <a:fillRect l="0" t="-50" r="0" b="-50"/>
              </a:stretch>
            </a:blipFill>
          </p:spPr>
        </p:sp>
      </p:grpSp>
      <p:grpSp>
        <p:nvGrpSpPr>
          <p:cNvPr name="Group 7" id="7"/>
          <p:cNvGrpSpPr/>
          <p:nvPr/>
        </p:nvGrpSpPr>
        <p:grpSpPr>
          <a:xfrm rot="0">
            <a:off x="-176066" y="5999066"/>
            <a:ext cx="5227701" cy="4517612"/>
            <a:chOff x="0" y="0"/>
            <a:chExt cx="6970268" cy="6023483"/>
          </a:xfrm>
        </p:grpSpPr>
        <p:sp>
          <p:nvSpPr>
            <p:cNvPr name="Freeform 8" id="8"/>
            <p:cNvSpPr/>
            <p:nvPr/>
          </p:nvSpPr>
          <p:spPr>
            <a:xfrm flipH="true" flipV="true" rot="0">
              <a:off x="0" y="0"/>
              <a:ext cx="6970268" cy="6023483"/>
            </a:xfrm>
            <a:custGeom>
              <a:avLst/>
              <a:gdLst/>
              <a:ahLst/>
              <a:cxnLst/>
              <a:rect r="r" b="b" t="t" l="l"/>
              <a:pathLst>
                <a:path h="6023483" w="6970268">
                  <a:moveTo>
                    <a:pt x="6970268" y="6023483"/>
                  </a:moveTo>
                  <a:lnTo>
                    <a:pt x="0" y="6023483"/>
                  </a:lnTo>
                  <a:lnTo>
                    <a:pt x="0" y="0"/>
                  </a:lnTo>
                  <a:lnTo>
                    <a:pt x="6970268" y="0"/>
                  </a:lnTo>
                  <a:lnTo>
                    <a:pt x="6970268" y="6023483"/>
                  </a:lnTo>
                  <a:close/>
                </a:path>
              </a:pathLst>
            </a:custGeom>
            <a:blipFill>
              <a:blip r:embed="rId5">
                <a:alphaModFix amt="62000"/>
              </a:blip>
              <a:stretch>
                <a:fillRect l="0" t="-50" r="0" b="-50"/>
              </a:stretch>
            </a:blipFill>
          </p:spPr>
        </p:sp>
      </p:grpSp>
      <p:sp>
        <p:nvSpPr>
          <p:cNvPr name="Freeform 9" id="9"/>
          <p:cNvSpPr/>
          <p:nvPr/>
        </p:nvSpPr>
        <p:spPr>
          <a:xfrm flipH="true" flipV="true" rot="0">
            <a:off x="14535190" y="7778549"/>
            <a:ext cx="5448219" cy="5016902"/>
          </a:xfrm>
          <a:custGeom>
            <a:avLst/>
            <a:gdLst/>
            <a:ahLst/>
            <a:cxnLst/>
            <a:rect r="r" b="b" t="t" l="l"/>
            <a:pathLst>
              <a:path h="5016902" w="5448219">
                <a:moveTo>
                  <a:pt x="5448219" y="5016902"/>
                </a:moveTo>
                <a:lnTo>
                  <a:pt x="0" y="5016902"/>
                </a:lnTo>
                <a:lnTo>
                  <a:pt x="0" y="0"/>
                </a:lnTo>
                <a:lnTo>
                  <a:pt x="5448219" y="0"/>
                </a:lnTo>
                <a:lnTo>
                  <a:pt x="5448219" y="5016902"/>
                </a:lnTo>
                <a:close/>
              </a:path>
            </a:pathLst>
          </a:custGeom>
          <a:blipFill>
            <a:blip r:embed="rId2">
              <a:alphaModFix amt="19999"/>
              <a:extLst>
                <a:ext uri="{96DAC541-7B7A-43D3-8B79-37D633B846F1}">
                  <asvg:svgBlip xmlns:asvg="http://schemas.microsoft.com/office/drawing/2016/SVG/main" r:embed="rId3"/>
                </a:ext>
              </a:extLst>
            </a:blip>
            <a:stretch>
              <a:fillRect l="0" t="-216" r="0" b="-216"/>
            </a:stretch>
          </a:blipFill>
        </p:spPr>
        <p:txBody>
          <a:bodyPr/>
          <a:p/>
        </p:txBody>
      </p:sp>
      <p:sp>
        <p:nvSpPr>
          <p:cNvPr name="TextBox 10" id="10"/>
          <p:cNvSpPr txBox="true"/>
          <p:nvPr/>
        </p:nvSpPr>
        <p:spPr>
          <a:xfrm rot="0">
            <a:off x="1600200" y="2726340"/>
            <a:ext cx="15429489" cy="2782997"/>
          </a:xfrm>
          <a:prstGeom prst="rect">
            <a:avLst/>
          </a:prstGeom>
        </p:spPr>
        <p:txBody>
          <a:bodyPr anchor="t" rtlCol="false" tIns="0" lIns="0" bIns="0" rIns="0">
            <a:spAutoFit/>
          </a:bodyPr>
          <a:lstStyle/>
          <a:p>
            <a:pPr algn="ctr">
              <a:lnSpc>
                <a:spcPts val="24886"/>
              </a:lnSpc>
            </a:pPr>
            <a:r>
              <a:rPr lang="en-US" sz="9999">
                <a:solidFill>
                  <a:srgbClr val="000000"/>
                </a:solidFill>
                <a:latin typeface="Times New Roman"/>
                <a:ea typeface="Times New Roman"/>
                <a:cs typeface="Times New Roman"/>
                <a:sym typeface="Times New Roman"/>
              </a:rPr>
              <a:t>K - 318 (Vs. 1,2,3)</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98976" y="-1112126"/>
            <a:ext cx="5448219" cy="5016902"/>
          </a:xfrm>
          <a:custGeom>
            <a:avLst/>
            <a:gdLst/>
            <a:ahLst/>
            <a:cxnLst/>
            <a:rect r="r" b="b" t="t" l="l"/>
            <a:pathLst>
              <a:path h="5016902" w="5448219">
                <a:moveTo>
                  <a:pt x="0" y="0"/>
                </a:moveTo>
                <a:lnTo>
                  <a:pt x="5448219" y="0"/>
                </a:lnTo>
                <a:lnTo>
                  <a:pt x="5448219" y="5016902"/>
                </a:lnTo>
                <a:lnTo>
                  <a:pt x="0" y="5016902"/>
                </a:lnTo>
                <a:lnTo>
                  <a:pt x="0" y="0"/>
                </a:lnTo>
                <a:close/>
              </a:path>
            </a:pathLst>
          </a:custGeom>
          <a:blipFill>
            <a:blip r:embed="rId2">
              <a:alphaModFix amt="48000"/>
              <a:extLst>
                <a:ext uri="{96DAC541-7B7A-43D3-8B79-37D633B846F1}">
                  <asvg:svgBlip xmlns:asvg="http://schemas.microsoft.com/office/drawing/2016/SVG/main" r:embed="rId3"/>
                </a:ext>
              </a:extLst>
            </a:blip>
            <a:stretch>
              <a:fillRect l="0" t="-216" r="0" b="-216"/>
            </a:stretch>
          </a:blipFill>
        </p:spPr>
        <p:txBody>
          <a:bodyPr/>
          <a:p/>
        </p:txBody>
      </p:sp>
      <p:grpSp>
        <p:nvGrpSpPr>
          <p:cNvPr name="Group 3" id="3"/>
          <p:cNvGrpSpPr/>
          <p:nvPr/>
        </p:nvGrpSpPr>
        <p:grpSpPr>
          <a:xfrm rot="0">
            <a:off x="-176066" y="-3525521"/>
            <a:ext cx="18640140" cy="18640140"/>
            <a:chOff x="0" y="0"/>
            <a:chExt cx="24853519" cy="24853519"/>
          </a:xfrm>
        </p:grpSpPr>
        <p:sp>
          <p:nvSpPr>
            <p:cNvPr name="Freeform 4" id="4"/>
            <p:cNvSpPr/>
            <p:nvPr/>
          </p:nvSpPr>
          <p:spPr>
            <a:xfrm flipH="false" flipV="false" rot="0">
              <a:off x="0" y="0"/>
              <a:ext cx="24853519" cy="24853519"/>
            </a:xfrm>
            <a:custGeom>
              <a:avLst/>
              <a:gdLst/>
              <a:ahLst/>
              <a:cxnLst/>
              <a:rect r="r" b="b" t="t" l="l"/>
              <a:pathLst>
                <a:path h="24853519" w="24853519">
                  <a:moveTo>
                    <a:pt x="0" y="0"/>
                  </a:moveTo>
                  <a:lnTo>
                    <a:pt x="24853519" y="0"/>
                  </a:lnTo>
                  <a:lnTo>
                    <a:pt x="24853519" y="24853519"/>
                  </a:lnTo>
                  <a:lnTo>
                    <a:pt x="0" y="24853519"/>
                  </a:lnTo>
                  <a:lnTo>
                    <a:pt x="0" y="0"/>
                  </a:lnTo>
                  <a:close/>
                </a:path>
              </a:pathLst>
            </a:custGeom>
            <a:blipFill>
              <a:blip r:embed="rId4">
                <a:alphaModFix amt="68000"/>
              </a:blip>
              <a:stretch>
                <a:fillRect l="0" t="0" r="0" b="0"/>
              </a:stretch>
            </a:blipFill>
          </p:spPr>
        </p:sp>
      </p:grpSp>
      <p:grpSp>
        <p:nvGrpSpPr>
          <p:cNvPr name="Group 5" id="5"/>
          <p:cNvGrpSpPr/>
          <p:nvPr/>
        </p:nvGrpSpPr>
        <p:grpSpPr>
          <a:xfrm rot="0">
            <a:off x="13236334" y="0"/>
            <a:ext cx="5227701" cy="4517612"/>
            <a:chOff x="0" y="0"/>
            <a:chExt cx="6970268" cy="6023483"/>
          </a:xfrm>
        </p:grpSpPr>
        <p:sp>
          <p:nvSpPr>
            <p:cNvPr name="Freeform 6" id="6"/>
            <p:cNvSpPr/>
            <p:nvPr/>
          </p:nvSpPr>
          <p:spPr>
            <a:xfrm flipH="false" flipV="false" rot="0">
              <a:off x="0" y="0"/>
              <a:ext cx="6970268" cy="6023483"/>
            </a:xfrm>
            <a:custGeom>
              <a:avLst/>
              <a:gdLst/>
              <a:ahLst/>
              <a:cxnLst/>
              <a:rect r="r" b="b" t="t" l="l"/>
              <a:pathLst>
                <a:path h="6023483" w="6970268">
                  <a:moveTo>
                    <a:pt x="0" y="0"/>
                  </a:moveTo>
                  <a:lnTo>
                    <a:pt x="6970268" y="0"/>
                  </a:lnTo>
                  <a:lnTo>
                    <a:pt x="6970268" y="6023483"/>
                  </a:lnTo>
                  <a:lnTo>
                    <a:pt x="0" y="6023483"/>
                  </a:lnTo>
                  <a:lnTo>
                    <a:pt x="0" y="0"/>
                  </a:lnTo>
                  <a:close/>
                </a:path>
              </a:pathLst>
            </a:custGeom>
            <a:blipFill>
              <a:blip r:embed="rId5">
                <a:alphaModFix amt="62000"/>
              </a:blip>
              <a:stretch>
                <a:fillRect l="0" t="-50" r="0" b="-50"/>
              </a:stretch>
            </a:blipFill>
          </p:spPr>
        </p:sp>
      </p:grpSp>
      <p:grpSp>
        <p:nvGrpSpPr>
          <p:cNvPr name="Group 7" id="7"/>
          <p:cNvGrpSpPr/>
          <p:nvPr/>
        </p:nvGrpSpPr>
        <p:grpSpPr>
          <a:xfrm rot="0">
            <a:off x="-176066" y="5999066"/>
            <a:ext cx="5227701" cy="4517612"/>
            <a:chOff x="0" y="0"/>
            <a:chExt cx="6970268" cy="6023483"/>
          </a:xfrm>
        </p:grpSpPr>
        <p:sp>
          <p:nvSpPr>
            <p:cNvPr name="Freeform 8" id="8"/>
            <p:cNvSpPr/>
            <p:nvPr/>
          </p:nvSpPr>
          <p:spPr>
            <a:xfrm flipH="true" flipV="true" rot="0">
              <a:off x="0" y="0"/>
              <a:ext cx="6970268" cy="6023483"/>
            </a:xfrm>
            <a:custGeom>
              <a:avLst/>
              <a:gdLst/>
              <a:ahLst/>
              <a:cxnLst/>
              <a:rect r="r" b="b" t="t" l="l"/>
              <a:pathLst>
                <a:path h="6023483" w="6970268">
                  <a:moveTo>
                    <a:pt x="6970268" y="6023483"/>
                  </a:moveTo>
                  <a:lnTo>
                    <a:pt x="0" y="6023483"/>
                  </a:lnTo>
                  <a:lnTo>
                    <a:pt x="0" y="0"/>
                  </a:lnTo>
                  <a:lnTo>
                    <a:pt x="6970268" y="0"/>
                  </a:lnTo>
                  <a:lnTo>
                    <a:pt x="6970268" y="6023483"/>
                  </a:lnTo>
                  <a:close/>
                </a:path>
              </a:pathLst>
            </a:custGeom>
            <a:blipFill>
              <a:blip r:embed="rId5">
                <a:alphaModFix amt="62000"/>
              </a:blip>
              <a:stretch>
                <a:fillRect l="0" t="-50" r="0" b="-50"/>
              </a:stretch>
            </a:blipFill>
          </p:spPr>
        </p:sp>
      </p:grpSp>
      <p:sp>
        <p:nvSpPr>
          <p:cNvPr name="Freeform 9" id="9"/>
          <p:cNvSpPr/>
          <p:nvPr/>
        </p:nvSpPr>
        <p:spPr>
          <a:xfrm flipH="true" flipV="true" rot="0">
            <a:off x="14535190" y="7778549"/>
            <a:ext cx="5448219" cy="5016902"/>
          </a:xfrm>
          <a:custGeom>
            <a:avLst/>
            <a:gdLst/>
            <a:ahLst/>
            <a:cxnLst/>
            <a:rect r="r" b="b" t="t" l="l"/>
            <a:pathLst>
              <a:path h="5016902" w="5448219">
                <a:moveTo>
                  <a:pt x="5448219" y="5016902"/>
                </a:moveTo>
                <a:lnTo>
                  <a:pt x="0" y="5016902"/>
                </a:lnTo>
                <a:lnTo>
                  <a:pt x="0" y="0"/>
                </a:lnTo>
                <a:lnTo>
                  <a:pt x="5448219" y="0"/>
                </a:lnTo>
                <a:lnTo>
                  <a:pt x="5448219" y="5016902"/>
                </a:lnTo>
                <a:close/>
              </a:path>
            </a:pathLst>
          </a:custGeom>
          <a:blipFill>
            <a:blip r:embed="rId2">
              <a:alphaModFix amt="19999"/>
              <a:extLst>
                <a:ext uri="{96DAC541-7B7A-43D3-8B79-37D633B846F1}">
                  <asvg:svgBlip xmlns:asvg="http://schemas.microsoft.com/office/drawing/2016/SVG/main" r:embed="rId3"/>
                </a:ext>
              </a:extLst>
            </a:blip>
            <a:stretch>
              <a:fillRect l="0" t="-216" r="0" b="-216"/>
            </a:stretch>
          </a:blipFill>
        </p:spPr>
        <p:txBody>
          <a:bodyPr/>
          <a:p/>
        </p:txBody>
      </p:sp>
      <p:sp>
        <p:nvSpPr>
          <p:cNvPr name="TextBox 10" id="10"/>
          <p:cNvSpPr txBox="true"/>
          <p:nvPr/>
        </p:nvSpPr>
        <p:spPr>
          <a:xfrm rot="0">
            <a:off x="1429259" y="3241262"/>
            <a:ext cx="15429489" cy="2641854"/>
          </a:xfrm>
          <a:prstGeom prst="rect">
            <a:avLst/>
          </a:prstGeom>
        </p:spPr>
        <p:txBody>
          <a:bodyPr anchor="t" rtlCol="false" tIns="0" lIns="0" bIns="0" rIns="0">
            <a:spAutoFit/>
          </a:bodyPr>
          <a:lstStyle/>
          <a:p>
            <a:pPr algn="ctr">
              <a:lnSpc>
                <a:spcPts val="22398"/>
              </a:lnSpc>
            </a:pPr>
            <a:r>
              <a:rPr lang="en-US" sz="9000">
                <a:solidFill>
                  <a:srgbClr val="000000"/>
                </a:solidFill>
                <a:latin typeface="Times New Roman MT"/>
                <a:ea typeface="Times New Roman MT"/>
                <a:cs typeface="Times New Roman MT"/>
                <a:sym typeface="Times New Roman MT"/>
              </a:rPr>
              <a:t>Praise and Worship</a:t>
            </a: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98976" y="-1112126"/>
            <a:ext cx="5448219" cy="5016902"/>
          </a:xfrm>
          <a:custGeom>
            <a:avLst/>
            <a:gdLst/>
            <a:ahLst/>
            <a:cxnLst/>
            <a:rect r="r" b="b" t="t" l="l"/>
            <a:pathLst>
              <a:path h="5016902" w="5448219">
                <a:moveTo>
                  <a:pt x="0" y="0"/>
                </a:moveTo>
                <a:lnTo>
                  <a:pt x="5448219" y="0"/>
                </a:lnTo>
                <a:lnTo>
                  <a:pt x="5448219" y="5016902"/>
                </a:lnTo>
                <a:lnTo>
                  <a:pt x="0" y="5016902"/>
                </a:lnTo>
                <a:lnTo>
                  <a:pt x="0" y="0"/>
                </a:lnTo>
                <a:close/>
              </a:path>
            </a:pathLst>
          </a:custGeom>
          <a:blipFill>
            <a:blip r:embed="rId2">
              <a:alphaModFix amt="48000"/>
              <a:extLst>
                <a:ext uri="{96DAC541-7B7A-43D3-8B79-37D633B846F1}">
                  <asvg:svgBlip xmlns:asvg="http://schemas.microsoft.com/office/drawing/2016/SVG/main" r:embed="rId3"/>
                </a:ext>
              </a:extLst>
            </a:blip>
            <a:stretch>
              <a:fillRect l="0" t="-216" r="0" b="-216"/>
            </a:stretch>
          </a:blipFill>
        </p:spPr>
        <p:txBody>
          <a:bodyPr/>
          <a:p/>
        </p:txBody>
      </p:sp>
      <p:grpSp>
        <p:nvGrpSpPr>
          <p:cNvPr name="Group 3" id="3"/>
          <p:cNvGrpSpPr/>
          <p:nvPr/>
        </p:nvGrpSpPr>
        <p:grpSpPr>
          <a:xfrm rot="0">
            <a:off x="-176066" y="-3525521"/>
            <a:ext cx="18640140" cy="18640140"/>
            <a:chOff x="0" y="0"/>
            <a:chExt cx="24853519" cy="24853519"/>
          </a:xfrm>
        </p:grpSpPr>
        <p:sp>
          <p:nvSpPr>
            <p:cNvPr name="Freeform 4" id="4"/>
            <p:cNvSpPr/>
            <p:nvPr/>
          </p:nvSpPr>
          <p:spPr>
            <a:xfrm flipH="false" flipV="false" rot="0">
              <a:off x="0" y="0"/>
              <a:ext cx="24853519" cy="24853519"/>
            </a:xfrm>
            <a:custGeom>
              <a:avLst/>
              <a:gdLst/>
              <a:ahLst/>
              <a:cxnLst/>
              <a:rect r="r" b="b" t="t" l="l"/>
              <a:pathLst>
                <a:path h="24853519" w="24853519">
                  <a:moveTo>
                    <a:pt x="0" y="0"/>
                  </a:moveTo>
                  <a:lnTo>
                    <a:pt x="24853519" y="0"/>
                  </a:lnTo>
                  <a:lnTo>
                    <a:pt x="24853519" y="24853519"/>
                  </a:lnTo>
                  <a:lnTo>
                    <a:pt x="0" y="24853519"/>
                  </a:lnTo>
                  <a:lnTo>
                    <a:pt x="0" y="0"/>
                  </a:lnTo>
                  <a:close/>
                </a:path>
              </a:pathLst>
            </a:custGeom>
            <a:blipFill>
              <a:blip r:embed="rId4">
                <a:alphaModFix amt="68000"/>
              </a:blip>
              <a:stretch>
                <a:fillRect l="0" t="0" r="0" b="0"/>
              </a:stretch>
            </a:blipFill>
          </p:spPr>
        </p:sp>
      </p:grpSp>
      <p:grpSp>
        <p:nvGrpSpPr>
          <p:cNvPr name="Group 5" id="5"/>
          <p:cNvGrpSpPr/>
          <p:nvPr/>
        </p:nvGrpSpPr>
        <p:grpSpPr>
          <a:xfrm rot="0">
            <a:off x="13236334" y="0"/>
            <a:ext cx="5227701" cy="4517612"/>
            <a:chOff x="0" y="0"/>
            <a:chExt cx="6970268" cy="6023483"/>
          </a:xfrm>
        </p:grpSpPr>
        <p:sp>
          <p:nvSpPr>
            <p:cNvPr name="Freeform 6" id="6"/>
            <p:cNvSpPr/>
            <p:nvPr/>
          </p:nvSpPr>
          <p:spPr>
            <a:xfrm flipH="false" flipV="false" rot="0">
              <a:off x="0" y="0"/>
              <a:ext cx="6970268" cy="6023483"/>
            </a:xfrm>
            <a:custGeom>
              <a:avLst/>
              <a:gdLst/>
              <a:ahLst/>
              <a:cxnLst/>
              <a:rect r="r" b="b" t="t" l="l"/>
              <a:pathLst>
                <a:path h="6023483" w="6970268">
                  <a:moveTo>
                    <a:pt x="0" y="0"/>
                  </a:moveTo>
                  <a:lnTo>
                    <a:pt x="6970268" y="0"/>
                  </a:lnTo>
                  <a:lnTo>
                    <a:pt x="6970268" y="6023483"/>
                  </a:lnTo>
                  <a:lnTo>
                    <a:pt x="0" y="6023483"/>
                  </a:lnTo>
                  <a:lnTo>
                    <a:pt x="0" y="0"/>
                  </a:lnTo>
                  <a:close/>
                </a:path>
              </a:pathLst>
            </a:custGeom>
            <a:blipFill>
              <a:blip r:embed="rId5">
                <a:alphaModFix amt="62000"/>
              </a:blip>
              <a:stretch>
                <a:fillRect l="0" t="-50" r="0" b="-50"/>
              </a:stretch>
            </a:blipFill>
          </p:spPr>
        </p:sp>
      </p:grpSp>
      <p:grpSp>
        <p:nvGrpSpPr>
          <p:cNvPr name="Group 7" id="7"/>
          <p:cNvGrpSpPr/>
          <p:nvPr/>
        </p:nvGrpSpPr>
        <p:grpSpPr>
          <a:xfrm rot="0">
            <a:off x="-176066" y="7052411"/>
            <a:ext cx="4008787" cy="3464243"/>
            <a:chOff x="0" y="0"/>
            <a:chExt cx="5345049" cy="4618990"/>
          </a:xfrm>
        </p:grpSpPr>
        <p:sp>
          <p:nvSpPr>
            <p:cNvPr name="Freeform 8" id="8"/>
            <p:cNvSpPr/>
            <p:nvPr/>
          </p:nvSpPr>
          <p:spPr>
            <a:xfrm flipH="true" flipV="true" rot="0">
              <a:off x="0" y="0"/>
              <a:ext cx="5345049" cy="4618990"/>
            </a:xfrm>
            <a:custGeom>
              <a:avLst/>
              <a:gdLst/>
              <a:ahLst/>
              <a:cxnLst/>
              <a:rect r="r" b="b" t="t" l="l"/>
              <a:pathLst>
                <a:path h="4618990" w="5345049">
                  <a:moveTo>
                    <a:pt x="5345049" y="4618990"/>
                  </a:moveTo>
                  <a:lnTo>
                    <a:pt x="0" y="4618990"/>
                  </a:lnTo>
                  <a:lnTo>
                    <a:pt x="0" y="0"/>
                  </a:lnTo>
                  <a:lnTo>
                    <a:pt x="5345049" y="0"/>
                  </a:lnTo>
                  <a:lnTo>
                    <a:pt x="5345049" y="4618990"/>
                  </a:lnTo>
                  <a:close/>
                </a:path>
              </a:pathLst>
            </a:custGeom>
            <a:blipFill>
              <a:blip r:embed="rId5">
                <a:alphaModFix amt="62000"/>
              </a:blip>
              <a:stretch>
                <a:fillRect l="0" t="-51" r="0" b="-51"/>
              </a:stretch>
            </a:blipFill>
          </p:spPr>
        </p:sp>
      </p:grpSp>
      <p:sp>
        <p:nvSpPr>
          <p:cNvPr name="Freeform 9" id="9"/>
          <p:cNvSpPr/>
          <p:nvPr/>
        </p:nvSpPr>
        <p:spPr>
          <a:xfrm flipH="true" flipV="true" rot="0">
            <a:off x="14535190" y="7778549"/>
            <a:ext cx="5448219" cy="5016902"/>
          </a:xfrm>
          <a:custGeom>
            <a:avLst/>
            <a:gdLst/>
            <a:ahLst/>
            <a:cxnLst/>
            <a:rect r="r" b="b" t="t" l="l"/>
            <a:pathLst>
              <a:path h="5016902" w="5448219">
                <a:moveTo>
                  <a:pt x="5448219" y="5016902"/>
                </a:moveTo>
                <a:lnTo>
                  <a:pt x="0" y="5016902"/>
                </a:lnTo>
                <a:lnTo>
                  <a:pt x="0" y="0"/>
                </a:lnTo>
                <a:lnTo>
                  <a:pt x="5448219" y="0"/>
                </a:lnTo>
                <a:lnTo>
                  <a:pt x="5448219" y="5016902"/>
                </a:lnTo>
                <a:close/>
              </a:path>
            </a:pathLst>
          </a:custGeom>
          <a:blipFill>
            <a:blip r:embed="rId2">
              <a:alphaModFix amt="19999"/>
              <a:extLst>
                <a:ext uri="{96DAC541-7B7A-43D3-8B79-37D633B846F1}">
                  <asvg:svgBlip xmlns:asvg="http://schemas.microsoft.com/office/drawing/2016/SVG/main" r:embed="rId3"/>
                </a:ext>
              </a:extLst>
            </a:blip>
            <a:stretch>
              <a:fillRect l="0" t="-216" r="0" b="-216"/>
            </a:stretch>
          </a:blipFill>
        </p:spPr>
        <p:txBody>
          <a:bodyPr/>
          <a:p/>
        </p:txBody>
      </p:sp>
      <p:grpSp>
        <p:nvGrpSpPr>
          <p:cNvPr name="Group 10" id="10"/>
          <p:cNvGrpSpPr/>
          <p:nvPr/>
        </p:nvGrpSpPr>
        <p:grpSpPr>
          <a:xfrm rot="0">
            <a:off x="185327" y="173069"/>
            <a:ext cx="17920906" cy="9976104"/>
            <a:chOff x="0" y="0"/>
            <a:chExt cx="23894542" cy="13301472"/>
          </a:xfrm>
        </p:grpSpPr>
        <p:sp>
          <p:nvSpPr>
            <p:cNvPr name="Freeform 11" id="11"/>
            <p:cNvSpPr/>
            <p:nvPr/>
          </p:nvSpPr>
          <p:spPr>
            <a:xfrm flipH="false" flipV="false" rot="0">
              <a:off x="0" y="0"/>
              <a:ext cx="23894542" cy="13301472"/>
            </a:xfrm>
            <a:custGeom>
              <a:avLst/>
              <a:gdLst/>
              <a:ahLst/>
              <a:cxnLst/>
              <a:rect r="r" b="b" t="t" l="l"/>
              <a:pathLst>
                <a:path h="13301472" w="23894542">
                  <a:moveTo>
                    <a:pt x="0" y="0"/>
                  </a:moveTo>
                  <a:lnTo>
                    <a:pt x="23894542" y="0"/>
                  </a:lnTo>
                  <a:lnTo>
                    <a:pt x="23894542" y="13301472"/>
                  </a:lnTo>
                  <a:lnTo>
                    <a:pt x="0" y="13301472"/>
                  </a:lnTo>
                  <a:lnTo>
                    <a:pt x="0" y="0"/>
                  </a:lnTo>
                  <a:close/>
                </a:path>
              </a:pathLst>
            </a:custGeom>
            <a:blipFill>
              <a:blip r:embed="rId6"/>
              <a:stretch>
                <a:fillRect l="0" t="-9879" r="0" b="-9879"/>
              </a:stretch>
            </a:blipFill>
          </p:spPr>
        </p:sp>
      </p:grpSp>
      <p:sp>
        <p:nvSpPr>
          <p:cNvPr name="TextBox 12" id="12"/>
          <p:cNvSpPr txBox="true"/>
          <p:nvPr/>
        </p:nvSpPr>
        <p:spPr>
          <a:xfrm rot="0">
            <a:off x="1990570" y="2276475"/>
            <a:ext cx="14310420" cy="5438775"/>
          </a:xfrm>
          <a:prstGeom prst="rect">
            <a:avLst/>
          </a:prstGeom>
        </p:spPr>
        <p:txBody>
          <a:bodyPr anchor="t" rtlCol="false" tIns="0" lIns="0" bIns="0" rIns="0">
            <a:spAutoFit/>
          </a:bodyPr>
          <a:lstStyle/>
          <a:p>
            <a:pPr algn="l">
              <a:lnSpc>
                <a:spcPts val="10500"/>
              </a:lnSpc>
              <a:spcBef>
                <a:spcPct val="0"/>
              </a:spcBef>
            </a:pPr>
            <a:r>
              <a:rPr lang="en-US" sz="7500">
                <a:solidFill>
                  <a:srgbClr val="000000"/>
                </a:solidFill>
                <a:latin typeface="Times New Roman MT"/>
                <a:ea typeface="Times New Roman MT"/>
                <a:cs typeface="Times New Roman MT"/>
                <a:sym typeface="Times New Roman MT"/>
              </a:rPr>
              <a:t>H</a:t>
            </a:r>
            <a:r>
              <a:rPr lang="en-US" sz="7500">
                <a:solidFill>
                  <a:srgbClr val="000000"/>
                </a:solidFill>
                <a:latin typeface="Times New Roman MT"/>
                <a:ea typeface="Times New Roman MT"/>
                <a:cs typeface="Times New Roman MT"/>
                <a:sym typeface="Times New Roman MT"/>
              </a:rPr>
              <a:t>annu koyuva samaya bandide</a:t>
            </a:r>
          </a:p>
          <a:p>
            <a:pPr algn="l">
              <a:lnSpc>
                <a:spcPts val="10500"/>
              </a:lnSpc>
              <a:spcBef>
                <a:spcPct val="0"/>
              </a:spcBef>
            </a:pPr>
            <a:r>
              <a:rPr lang="en-US" sz="7500">
                <a:solidFill>
                  <a:srgbClr val="000000"/>
                </a:solidFill>
                <a:latin typeface="Times New Roman MT"/>
                <a:ea typeface="Times New Roman MT"/>
                <a:cs typeface="Times New Roman MT"/>
                <a:sym typeface="Times New Roman MT"/>
              </a:rPr>
              <a:t>Aathana daye belagide</a:t>
            </a:r>
          </a:p>
          <a:p>
            <a:pPr algn="l">
              <a:lnSpc>
                <a:spcPts val="10500"/>
              </a:lnSpc>
              <a:spcBef>
                <a:spcPct val="0"/>
              </a:spcBef>
            </a:pPr>
            <a:r>
              <a:rPr lang="en-US" sz="7500">
                <a:solidFill>
                  <a:srgbClr val="000000"/>
                </a:solidFill>
                <a:latin typeface="Times New Roman MT"/>
                <a:ea typeface="Times New Roman MT"/>
                <a:cs typeface="Times New Roman MT"/>
                <a:sym typeface="Times New Roman MT"/>
              </a:rPr>
              <a:t>Namma kayigalige varavu thandide</a:t>
            </a:r>
          </a:p>
          <a:p>
            <a:pPr algn="l">
              <a:lnSpc>
                <a:spcPts val="10500"/>
              </a:lnSpc>
              <a:spcBef>
                <a:spcPct val="0"/>
              </a:spcBef>
            </a:pPr>
            <a:r>
              <a:rPr lang="en-US" sz="7500">
                <a:solidFill>
                  <a:srgbClr val="000000"/>
                </a:solidFill>
                <a:latin typeface="Times New Roman MT"/>
                <a:ea typeface="Times New Roman MT"/>
                <a:cs typeface="Times New Roman MT"/>
                <a:sym typeface="Times New Roman MT"/>
              </a:rPr>
              <a:t>Aathana krupeyu dorakide</a:t>
            </a: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98976" y="-1112126"/>
            <a:ext cx="5448219" cy="5016902"/>
          </a:xfrm>
          <a:custGeom>
            <a:avLst/>
            <a:gdLst/>
            <a:ahLst/>
            <a:cxnLst/>
            <a:rect r="r" b="b" t="t" l="l"/>
            <a:pathLst>
              <a:path h="5016902" w="5448219">
                <a:moveTo>
                  <a:pt x="0" y="0"/>
                </a:moveTo>
                <a:lnTo>
                  <a:pt x="5448219" y="0"/>
                </a:lnTo>
                <a:lnTo>
                  <a:pt x="5448219" y="5016902"/>
                </a:lnTo>
                <a:lnTo>
                  <a:pt x="0" y="5016902"/>
                </a:lnTo>
                <a:lnTo>
                  <a:pt x="0" y="0"/>
                </a:lnTo>
                <a:close/>
              </a:path>
            </a:pathLst>
          </a:custGeom>
          <a:blipFill>
            <a:blip r:embed="rId2">
              <a:alphaModFix amt="48000"/>
              <a:extLst>
                <a:ext uri="{96DAC541-7B7A-43D3-8B79-37D633B846F1}">
                  <asvg:svgBlip xmlns:asvg="http://schemas.microsoft.com/office/drawing/2016/SVG/main" r:embed="rId3"/>
                </a:ext>
              </a:extLst>
            </a:blip>
            <a:stretch>
              <a:fillRect l="0" t="-216" r="0" b="-216"/>
            </a:stretch>
          </a:blipFill>
        </p:spPr>
        <p:txBody>
          <a:bodyPr/>
          <a:p/>
        </p:txBody>
      </p:sp>
      <p:grpSp>
        <p:nvGrpSpPr>
          <p:cNvPr name="Group 3" id="3"/>
          <p:cNvGrpSpPr/>
          <p:nvPr/>
        </p:nvGrpSpPr>
        <p:grpSpPr>
          <a:xfrm rot="0">
            <a:off x="-176066" y="-3525521"/>
            <a:ext cx="18640140" cy="18640140"/>
            <a:chOff x="0" y="0"/>
            <a:chExt cx="24853519" cy="24853519"/>
          </a:xfrm>
        </p:grpSpPr>
        <p:sp>
          <p:nvSpPr>
            <p:cNvPr name="Freeform 4" id="4"/>
            <p:cNvSpPr/>
            <p:nvPr/>
          </p:nvSpPr>
          <p:spPr>
            <a:xfrm flipH="false" flipV="false" rot="0">
              <a:off x="0" y="0"/>
              <a:ext cx="24853519" cy="24853519"/>
            </a:xfrm>
            <a:custGeom>
              <a:avLst/>
              <a:gdLst/>
              <a:ahLst/>
              <a:cxnLst/>
              <a:rect r="r" b="b" t="t" l="l"/>
              <a:pathLst>
                <a:path h="24853519" w="24853519">
                  <a:moveTo>
                    <a:pt x="0" y="0"/>
                  </a:moveTo>
                  <a:lnTo>
                    <a:pt x="24853519" y="0"/>
                  </a:lnTo>
                  <a:lnTo>
                    <a:pt x="24853519" y="24853519"/>
                  </a:lnTo>
                  <a:lnTo>
                    <a:pt x="0" y="24853519"/>
                  </a:lnTo>
                  <a:lnTo>
                    <a:pt x="0" y="0"/>
                  </a:lnTo>
                  <a:close/>
                </a:path>
              </a:pathLst>
            </a:custGeom>
            <a:blipFill>
              <a:blip r:embed="rId4">
                <a:alphaModFix amt="68000"/>
              </a:blip>
              <a:stretch>
                <a:fillRect l="0" t="0" r="0" b="0"/>
              </a:stretch>
            </a:blipFill>
          </p:spPr>
        </p:sp>
      </p:grpSp>
      <p:grpSp>
        <p:nvGrpSpPr>
          <p:cNvPr name="Group 5" id="5"/>
          <p:cNvGrpSpPr/>
          <p:nvPr/>
        </p:nvGrpSpPr>
        <p:grpSpPr>
          <a:xfrm rot="0">
            <a:off x="13236334" y="0"/>
            <a:ext cx="5227701" cy="4517612"/>
            <a:chOff x="0" y="0"/>
            <a:chExt cx="6970268" cy="6023483"/>
          </a:xfrm>
        </p:grpSpPr>
        <p:sp>
          <p:nvSpPr>
            <p:cNvPr name="Freeform 6" id="6"/>
            <p:cNvSpPr/>
            <p:nvPr/>
          </p:nvSpPr>
          <p:spPr>
            <a:xfrm flipH="false" flipV="false" rot="0">
              <a:off x="0" y="0"/>
              <a:ext cx="6970268" cy="6023483"/>
            </a:xfrm>
            <a:custGeom>
              <a:avLst/>
              <a:gdLst/>
              <a:ahLst/>
              <a:cxnLst/>
              <a:rect r="r" b="b" t="t" l="l"/>
              <a:pathLst>
                <a:path h="6023483" w="6970268">
                  <a:moveTo>
                    <a:pt x="0" y="0"/>
                  </a:moveTo>
                  <a:lnTo>
                    <a:pt x="6970268" y="0"/>
                  </a:lnTo>
                  <a:lnTo>
                    <a:pt x="6970268" y="6023483"/>
                  </a:lnTo>
                  <a:lnTo>
                    <a:pt x="0" y="6023483"/>
                  </a:lnTo>
                  <a:lnTo>
                    <a:pt x="0" y="0"/>
                  </a:lnTo>
                  <a:close/>
                </a:path>
              </a:pathLst>
            </a:custGeom>
            <a:blipFill>
              <a:blip r:embed="rId5">
                <a:alphaModFix amt="62000"/>
              </a:blip>
              <a:stretch>
                <a:fillRect l="0" t="-50" r="0" b="-50"/>
              </a:stretch>
            </a:blipFill>
          </p:spPr>
        </p:sp>
      </p:grpSp>
      <p:grpSp>
        <p:nvGrpSpPr>
          <p:cNvPr name="Group 7" id="7"/>
          <p:cNvGrpSpPr/>
          <p:nvPr/>
        </p:nvGrpSpPr>
        <p:grpSpPr>
          <a:xfrm rot="0">
            <a:off x="-176066" y="7052411"/>
            <a:ext cx="4008787" cy="3464243"/>
            <a:chOff x="0" y="0"/>
            <a:chExt cx="5345049" cy="4618990"/>
          </a:xfrm>
        </p:grpSpPr>
        <p:sp>
          <p:nvSpPr>
            <p:cNvPr name="Freeform 8" id="8"/>
            <p:cNvSpPr/>
            <p:nvPr/>
          </p:nvSpPr>
          <p:spPr>
            <a:xfrm flipH="true" flipV="true" rot="0">
              <a:off x="0" y="0"/>
              <a:ext cx="5345049" cy="4618990"/>
            </a:xfrm>
            <a:custGeom>
              <a:avLst/>
              <a:gdLst/>
              <a:ahLst/>
              <a:cxnLst/>
              <a:rect r="r" b="b" t="t" l="l"/>
              <a:pathLst>
                <a:path h="4618990" w="5345049">
                  <a:moveTo>
                    <a:pt x="5345049" y="4618990"/>
                  </a:moveTo>
                  <a:lnTo>
                    <a:pt x="0" y="4618990"/>
                  </a:lnTo>
                  <a:lnTo>
                    <a:pt x="0" y="0"/>
                  </a:lnTo>
                  <a:lnTo>
                    <a:pt x="5345049" y="0"/>
                  </a:lnTo>
                  <a:lnTo>
                    <a:pt x="5345049" y="4618990"/>
                  </a:lnTo>
                  <a:close/>
                </a:path>
              </a:pathLst>
            </a:custGeom>
            <a:blipFill>
              <a:blip r:embed="rId5">
                <a:alphaModFix amt="62000"/>
              </a:blip>
              <a:stretch>
                <a:fillRect l="0" t="-51" r="0" b="-51"/>
              </a:stretch>
            </a:blipFill>
          </p:spPr>
        </p:sp>
      </p:grpSp>
      <p:sp>
        <p:nvSpPr>
          <p:cNvPr name="Freeform 9" id="9"/>
          <p:cNvSpPr/>
          <p:nvPr/>
        </p:nvSpPr>
        <p:spPr>
          <a:xfrm flipH="true" flipV="true" rot="0">
            <a:off x="14535190" y="7778549"/>
            <a:ext cx="5448219" cy="5016902"/>
          </a:xfrm>
          <a:custGeom>
            <a:avLst/>
            <a:gdLst/>
            <a:ahLst/>
            <a:cxnLst/>
            <a:rect r="r" b="b" t="t" l="l"/>
            <a:pathLst>
              <a:path h="5016902" w="5448219">
                <a:moveTo>
                  <a:pt x="5448219" y="5016902"/>
                </a:moveTo>
                <a:lnTo>
                  <a:pt x="0" y="5016902"/>
                </a:lnTo>
                <a:lnTo>
                  <a:pt x="0" y="0"/>
                </a:lnTo>
                <a:lnTo>
                  <a:pt x="5448219" y="0"/>
                </a:lnTo>
                <a:lnTo>
                  <a:pt x="5448219" y="5016902"/>
                </a:lnTo>
                <a:close/>
              </a:path>
            </a:pathLst>
          </a:custGeom>
          <a:blipFill>
            <a:blip r:embed="rId2">
              <a:alphaModFix amt="19999"/>
              <a:extLst>
                <a:ext uri="{96DAC541-7B7A-43D3-8B79-37D633B846F1}">
                  <asvg:svgBlip xmlns:asvg="http://schemas.microsoft.com/office/drawing/2016/SVG/main" r:embed="rId3"/>
                </a:ext>
              </a:extLst>
            </a:blip>
            <a:stretch>
              <a:fillRect l="0" t="-216" r="0" b="-216"/>
            </a:stretch>
          </a:blipFill>
        </p:spPr>
        <p:txBody>
          <a:bodyPr/>
          <a:p/>
        </p:txBody>
      </p:sp>
      <p:grpSp>
        <p:nvGrpSpPr>
          <p:cNvPr name="Group 10" id="10"/>
          <p:cNvGrpSpPr/>
          <p:nvPr/>
        </p:nvGrpSpPr>
        <p:grpSpPr>
          <a:xfrm rot="0">
            <a:off x="185327" y="173069"/>
            <a:ext cx="17920906" cy="9976104"/>
            <a:chOff x="0" y="0"/>
            <a:chExt cx="23894542" cy="13301472"/>
          </a:xfrm>
        </p:grpSpPr>
        <p:sp>
          <p:nvSpPr>
            <p:cNvPr name="Freeform 11" id="11"/>
            <p:cNvSpPr/>
            <p:nvPr/>
          </p:nvSpPr>
          <p:spPr>
            <a:xfrm flipH="false" flipV="false" rot="0">
              <a:off x="0" y="0"/>
              <a:ext cx="23894542" cy="13301472"/>
            </a:xfrm>
            <a:custGeom>
              <a:avLst/>
              <a:gdLst/>
              <a:ahLst/>
              <a:cxnLst/>
              <a:rect r="r" b="b" t="t" l="l"/>
              <a:pathLst>
                <a:path h="13301472" w="23894542">
                  <a:moveTo>
                    <a:pt x="0" y="0"/>
                  </a:moveTo>
                  <a:lnTo>
                    <a:pt x="23894542" y="0"/>
                  </a:lnTo>
                  <a:lnTo>
                    <a:pt x="23894542" y="13301472"/>
                  </a:lnTo>
                  <a:lnTo>
                    <a:pt x="0" y="13301472"/>
                  </a:lnTo>
                  <a:lnTo>
                    <a:pt x="0" y="0"/>
                  </a:lnTo>
                  <a:close/>
                </a:path>
              </a:pathLst>
            </a:custGeom>
            <a:blipFill>
              <a:blip r:embed="rId6"/>
              <a:stretch>
                <a:fillRect l="0" t="-9879" r="0" b="-9879"/>
              </a:stretch>
            </a:blipFill>
          </p:spPr>
        </p:sp>
      </p:grpSp>
      <p:sp>
        <p:nvSpPr>
          <p:cNvPr name="TextBox 12" id="12"/>
          <p:cNvSpPr txBox="true"/>
          <p:nvPr/>
        </p:nvSpPr>
        <p:spPr>
          <a:xfrm rot="0">
            <a:off x="1990570" y="2276475"/>
            <a:ext cx="14492288" cy="5438775"/>
          </a:xfrm>
          <a:prstGeom prst="rect">
            <a:avLst/>
          </a:prstGeom>
        </p:spPr>
        <p:txBody>
          <a:bodyPr anchor="t" rtlCol="false" tIns="0" lIns="0" bIns="0" rIns="0">
            <a:spAutoFit/>
          </a:bodyPr>
          <a:lstStyle/>
          <a:p>
            <a:pPr algn="l">
              <a:lnSpc>
                <a:spcPts val="10500"/>
              </a:lnSpc>
              <a:spcBef>
                <a:spcPct val="0"/>
              </a:spcBef>
            </a:pPr>
            <a:r>
              <a:rPr lang="en-US" sz="7500">
                <a:solidFill>
                  <a:srgbClr val="000000"/>
                </a:solidFill>
                <a:latin typeface="Times New Roman MT"/>
                <a:ea typeface="Times New Roman MT"/>
                <a:cs typeface="Times New Roman MT"/>
                <a:sym typeface="Times New Roman MT"/>
              </a:rPr>
              <a:t>N</a:t>
            </a:r>
            <a:r>
              <a:rPr lang="en-US" sz="7500">
                <a:solidFill>
                  <a:srgbClr val="000000"/>
                </a:solidFill>
                <a:latin typeface="Times New Roman MT"/>
                <a:ea typeface="Times New Roman MT"/>
                <a:cs typeface="Times New Roman MT"/>
                <a:sym typeface="Times New Roman MT"/>
              </a:rPr>
              <a:t>anodane kondadiri</a:t>
            </a:r>
          </a:p>
          <a:p>
            <a:pPr algn="l">
              <a:lnSpc>
                <a:spcPts val="10500"/>
              </a:lnSpc>
              <a:spcBef>
                <a:spcPct val="0"/>
              </a:spcBef>
            </a:pPr>
            <a:r>
              <a:rPr lang="en-US" sz="7500">
                <a:solidFill>
                  <a:srgbClr val="000000"/>
                </a:solidFill>
                <a:latin typeface="Times New Roman MT"/>
                <a:ea typeface="Times New Roman MT"/>
                <a:cs typeface="Times New Roman MT"/>
                <a:sym typeface="Times New Roman MT"/>
              </a:rPr>
              <a:t>Kaigala thattutha aathan sthuthisiri</a:t>
            </a:r>
          </a:p>
          <a:p>
            <a:pPr algn="l">
              <a:lnSpc>
                <a:spcPts val="10500"/>
              </a:lnSpc>
              <a:spcBef>
                <a:spcPct val="0"/>
              </a:spcBef>
            </a:pPr>
            <a:r>
              <a:rPr lang="en-US" sz="7500">
                <a:solidFill>
                  <a:srgbClr val="000000"/>
                </a:solidFill>
                <a:latin typeface="Times New Roman MT"/>
                <a:ea typeface="Times New Roman MT"/>
                <a:cs typeface="Times New Roman MT"/>
                <a:sym typeface="Times New Roman MT"/>
              </a:rPr>
              <a:t>Yesuvanne navella bayasuva</a:t>
            </a:r>
          </a:p>
          <a:p>
            <a:pPr algn="l">
              <a:lnSpc>
                <a:spcPts val="10500"/>
              </a:lnSpc>
              <a:spcBef>
                <a:spcPct val="0"/>
              </a:spcBef>
            </a:pPr>
            <a:r>
              <a:rPr lang="en-US" sz="7500">
                <a:solidFill>
                  <a:srgbClr val="000000"/>
                </a:solidFill>
                <a:latin typeface="Times New Roman MT"/>
                <a:ea typeface="Times New Roman MT"/>
                <a:cs typeface="Times New Roman MT"/>
                <a:sym typeface="Times New Roman MT"/>
              </a:rPr>
              <a:t>Aathan sannidhige odioguva</a:t>
            </a:r>
          </a:p>
        </p:txBody>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98976" y="-1112126"/>
            <a:ext cx="5448219" cy="5016902"/>
          </a:xfrm>
          <a:custGeom>
            <a:avLst/>
            <a:gdLst/>
            <a:ahLst/>
            <a:cxnLst/>
            <a:rect r="r" b="b" t="t" l="l"/>
            <a:pathLst>
              <a:path h="5016902" w="5448219">
                <a:moveTo>
                  <a:pt x="0" y="0"/>
                </a:moveTo>
                <a:lnTo>
                  <a:pt x="5448219" y="0"/>
                </a:lnTo>
                <a:lnTo>
                  <a:pt x="5448219" y="5016902"/>
                </a:lnTo>
                <a:lnTo>
                  <a:pt x="0" y="5016902"/>
                </a:lnTo>
                <a:lnTo>
                  <a:pt x="0" y="0"/>
                </a:lnTo>
                <a:close/>
              </a:path>
            </a:pathLst>
          </a:custGeom>
          <a:blipFill>
            <a:blip r:embed="rId2">
              <a:alphaModFix amt="48000"/>
              <a:extLst>
                <a:ext uri="{96DAC541-7B7A-43D3-8B79-37D633B846F1}">
                  <asvg:svgBlip xmlns:asvg="http://schemas.microsoft.com/office/drawing/2016/SVG/main" r:embed="rId3"/>
                </a:ext>
              </a:extLst>
            </a:blip>
            <a:stretch>
              <a:fillRect l="0" t="-216" r="0" b="-216"/>
            </a:stretch>
          </a:blipFill>
        </p:spPr>
        <p:txBody>
          <a:bodyPr/>
          <a:p/>
        </p:txBody>
      </p:sp>
      <p:grpSp>
        <p:nvGrpSpPr>
          <p:cNvPr name="Group 3" id="3"/>
          <p:cNvGrpSpPr/>
          <p:nvPr/>
        </p:nvGrpSpPr>
        <p:grpSpPr>
          <a:xfrm rot="0">
            <a:off x="-176066" y="-3525521"/>
            <a:ext cx="18640140" cy="18640140"/>
            <a:chOff x="0" y="0"/>
            <a:chExt cx="24853519" cy="24853519"/>
          </a:xfrm>
        </p:grpSpPr>
        <p:sp>
          <p:nvSpPr>
            <p:cNvPr name="Freeform 4" id="4"/>
            <p:cNvSpPr/>
            <p:nvPr/>
          </p:nvSpPr>
          <p:spPr>
            <a:xfrm flipH="false" flipV="false" rot="0">
              <a:off x="0" y="0"/>
              <a:ext cx="24853519" cy="24853519"/>
            </a:xfrm>
            <a:custGeom>
              <a:avLst/>
              <a:gdLst/>
              <a:ahLst/>
              <a:cxnLst/>
              <a:rect r="r" b="b" t="t" l="l"/>
              <a:pathLst>
                <a:path h="24853519" w="24853519">
                  <a:moveTo>
                    <a:pt x="0" y="0"/>
                  </a:moveTo>
                  <a:lnTo>
                    <a:pt x="24853519" y="0"/>
                  </a:lnTo>
                  <a:lnTo>
                    <a:pt x="24853519" y="24853519"/>
                  </a:lnTo>
                  <a:lnTo>
                    <a:pt x="0" y="24853519"/>
                  </a:lnTo>
                  <a:lnTo>
                    <a:pt x="0" y="0"/>
                  </a:lnTo>
                  <a:close/>
                </a:path>
              </a:pathLst>
            </a:custGeom>
            <a:blipFill>
              <a:blip r:embed="rId4">
                <a:alphaModFix amt="68000"/>
              </a:blip>
              <a:stretch>
                <a:fillRect l="0" t="0" r="0" b="0"/>
              </a:stretch>
            </a:blipFill>
          </p:spPr>
        </p:sp>
      </p:grpSp>
      <p:grpSp>
        <p:nvGrpSpPr>
          <p:cNvPr name="Group 5" id="5"/>
          <p:cNvGrpSpPr/>
          <p:nvPr/>
        </p:nvGrpSpPr>
        <p:grpSpPr>
          <a:xfrm rot="0">
            <a:off x="13236334" y="0"/>
            <a:ext cx="5227701" cy="4517612"/>
            <a:chOff x="0" y="0"/>
            <a:chExt cx="6970268" cy="6023483"/>
          </a:xfrm>
        </p:grpSpPr>
        <p:sp>
          <p:nvSpPr>
            <p:cNvPr name="Freeform 6" id="6"/>
            <p:cNvSpPr/>
            <p:nvPr/>
          </p:nvSpPr>
          <p:spPr>
            <a:xfrm flipH="false" flipV="false" rot="0">
              <a:off x="0" y="0"/>
              <a:ext cx="6970268" cy="6023483"/>
            </a:xfrm>
            <a:custGeom>
              <a:avLst/>
              <a:gdLst/>
              <a:ahLst/>
              <a:cxnLst/>
              <a:rect r="r" b="b" t="t" l="l"/>
              <a:pathLst>
                <a:path h="6023483" w="6970268">
                  <a:moveTo>
                    <a:pt x="0" y="0"/>
                  </a:moveTo>
                  <a:lnTo>
                    <a:pt x="6970268" y="0"/>
                  </a:lnTo>
                  <a:lnTo>
                    <a:pt x="6970268" y="6023483"/>
                  </a:lnTo>
                  <a:lnTo>
                    <a:pt x="0" y="6023483"/>
                  </a:lnTo>
                  <a:lnTo>
                    <a:pt x="0" y="0"/>
                  </a:lnTo>
                  <a:close/>
                </a:path>
              </a:pathLst>
            </a:custGeom>
            <a:blipFill>
              <a:blip r:embed="rId5">
                <a:alphaModFix amt="62000"/>
              </a:blip>
              <a:stretch>
                <a:fillRect l="0" t="-50" r="0" b="-50"/>
              </a:stretch>
            </a:blipFill>
          </p:spPr>
        </p:sp>
      </p:grpSp>
      <p:grpSp>
        <p:nvGrpSpPr>
          <p:cNvPr name="Group 7" id="7"/>
          <p:cNvGrpSpPr/>
          <p:nvPr/>
        </p:nvGrpSpPr>
        <p:grpSpPr>
          <a:xfrm rot="0">
            <a:off x="-176066" y="7052411"/>
            <a:ext cx="4008787" cy="3464243"/>
            <a:chOff x="0" y="0"/>
            <a:chExt cx="5345049" cy="4618990"/>
          </a:xfrm>
        </p:grpSpPr>
        <p:sp>
          <p:nvSpPr>
            <p:cNvPr name="Freeform 8" id="8"/>
            <p:cNvSpPr/>
            <p:nvPr/>
          </p:nvSpPr>
          <p:spPr>
            <a:xfrm flipH="true" flipV="true" rot="0">
              <a:off x="0" y="0"/>
              <a:ext cx="5345049" cy="4618990"/>
            </a:xfrm>
            <a:custGeom>
              <a:avLst/>
              <a:gdLst/>
              <a:ahLst/>
              <a:cxnLst/>
              <a:rect r="r" b="b" t="t" l="l"/>
              <a:pathLst>
                <a:path h="4618990" w="5345049">
                  <a:moveTo>
                    <a:pt x="5345049" y="4618990"/>
                  </a:moveTo>
                  <a:lnTo>
                    <a:pt x="0" y="4618990"/>
                  </a:lnTo>
                  <a:lnTo>
                    <a:pt x="0" y="0"/>
                  </a:lnTo>
                  <a:lnTo>
                    <a:pt x="5345049" y="0"/>
                  </a:lnTo>
                  <a:lnTo>
                    <a:pt x="5345049" y="4618990"/>
                  </a:lnTo>
                  <a:close/>
                </a:path>
              </a:pathLst>
            </a:custGeom>
            <a:blipFill>
              <a:blip r:embed="rId5">
                <a:alphaModFix amt="62000"/>
              </a:blip>
              <a:stretch>
                <a:fillRect l="0" t="-51" r="0" b="-51"/>
              </a:stretch>
            </a:blipFill>
          </p:spPr>
        </p:sp>
      </p:grpSp>
      <p:sp>
        <p:nvSpPr>
          <p:cNvPr name="Freeform 9" id="9"/>
          <p:cNvSpPr/>
          <p:nvPr/>
        </p:nvSpPr>
        <p:spPr>
          <a:xfrm flipH="true" flipV="true" rot="0">
            <a:off x="14535190" y="7778549"/>
            <a:ext cx="5448219" cy="5016902"/>
          </a:xfrm>
          <a:custGeom>
            <a:avLst/>
            <a:gdLst/>
            <a:ahLst/>
            <a:cxnLst/>
            <a:rect r="r" b="b" t="t" l="l"/>
            <a:pathLst>
              <a:path h="5016902" w="5448219">
                <a:moveTo>
                  <a:pt x="5448219" y="5016902"/>
                </a:moveTo>
                <a:lnTo>
                  <a:pt x="0" y="5016902"/>
                </a:lnTo>
                <a:lnTo>
                  <a:pt x="0" y="0"/>
                </a:lnTo>
                <a:lnTo>
                  <a:pt x="5448219" y="0"/>
                </a:lnTo>
                <a:lnTo>
                  <a:pt x="5448219" y="5016902"/>
                </a:lnTo>
                <a:close/>
              </a:path>
            </a:pathLst>
          </a:custGeom>
          <a:blipFill>
            <a:blip r:embed="rId2">
              <a:alphaModFix amt="19999"/>
              <a:extLst>
                <a:ext uri="{96DAC541-7B7A-43D3-8B79-37D633B846F1}">
                  <asvg:svgBlip xmlns:asvg="http://schemas.microsoft.com/office/drawing/2016/SVG/main" r:embed="rId3"/>
                </a:ext>
              </a:extLst>
            </a:blip>
            <a:stretch>
              <a:fillRect l="0" t="-216" r="0" b="-216"/>
            </a:stretch>
          </a:blipFill>
        </p:spPr>
        <p:txBody>
          <a:bodyPr/>
          <a:p/>
        </p:txBody>
      </p:sp>
      <p:grpSp>
        <p:nvGrpSpPr>
          <p:cNvPr name="Group 10" id="10"/>
          <p:cNvGrpSpPr/>
          <p:nvPr/>
        </p:nvGrpSpPr>
        <p:grpSpPr>
          <a:xfrm rot="0">
            <a:off x="185327" y="173069"/>
            <a:ext cx="17920906" cy="9976104"/>
            <a:chOff x="0" y="0"/>
            <a:chExt cx="23894542" cy="13301472"/>
          </a:xfrm>
        </p:grpSpPr>
        <p:sp>
          <p:nvSpPr>
            <p:cNvPr name="Freeform 11" id="11"/>
            <p:cNvSpPr/>
            <p:nvPr/>
          </p:nvSpPr>
          <p:spPr>
            <a:xfrm flipH="false" flipV="false" rot="0">
              <a:off x="0" y="0"/>
              <a:ext cx="23894542" cy="13301472"/>
            </a:xfrm>
            <a:custGeom>
              <a:avLst/>
              <a:gdLst/>
              <a:ahLst/>
              <a:cxnLst/>
              <a:rect r="r" b="b" t="t" l="l"/>
              <a:pathLst>
                <a:path h="13301472" w="23894542">
                  <a:moveTo>
                    <a:pt x="0" y="0"/>
                  </a:moveTo>
                  <a:lnTo>
                    <a:pt x="23894542" y="0"/>
                  </a:lnTo>
                  <a:lnTo>
                    <a:pt x="23894542" y="13301472"/>
                  </a:lnTo>
                  <a:lnTo>
                    <a:pt x="0" y="13301472"/>
                  </a:lnTo>
                  <a:lnTo>
                    <a:pt x="0" y="0"/>
                  </a:lnTo>
                  <a:close/>
                </a:path>
              </a:pathLst>
            </a:custGeom>
            <a:blipFill>
              <a:blip r:embed="rId6"/>
              <a:stretch>
                <a:fillRect l="0" t="-9879" r="0" b="-9879"/>
              </a:stretch>
            </a:blipFill>
          </p:spPr>
        </p:sp>
      </p:grpSp>
      <p:sp>
        <p:nvSpPr>
          <p:cNvPr name="TextBox 12" id="12"/>
          <p:cNvSpPr txBox="true"/>
          <p:nvPr/>
        </p:nvSpPr>
        <p:spPr>
          <a:xfrm rot="0">
            <a:off x="1640080" y="1594024"/>
            <a:ext cx="15011400" cy="8105775"/>
          </a:xfrm>
          <a:prstGeom prst="rect">
            <a:avLst/>
          </a:prstGeom>
        </p:spPr>
        <p:txBody>
          <a:bodyPr anchor="t" rtlCol="false" tIns="0" lIns="0" bIns="0" rIns="0">
            <a:spAutoFit/>
          </a:bodyPr>
          <a:lstStyle/>
          <a:p>
            <a:pPr algn="l">
              <a:lnSpc>
                <a:spcPts val="10500"/>
              </a:lnSpc>
              <a:spcBef>
                <a:spcPct val="0"/>
              </a:spcBef>
            </a:pPr>
            <a:r>
              <a:rPr lang="en-US" sz="7500">
                <a:solidFill>
                  <a:srgbClr val="000000"/>
                </a:solidFill>
                <a:latin typeface="Times New Roman MT"/>
                <a:ea typeface="Times New Roman MT"/>
                <a:cs typeface="Times New Roman MT"/>
                <a:sym typeface="Times New Roman MT"/>
              </a:rPr>
              <a:t>N</a:t>
            </a:r>
            <a:r>
              <a:rPr lang="en-US" sz="7500">
                <a:solidFill>
                  <a:srgbClr val="000000"/>
                </a:solidFill>
                <a:latin typeface="Times New Roman MT"/>
                <a:ea typeface="Times New Roman MT"/>
                <a:cs typeface="Times New Roman MT"/>
                <a:sym typeface="Times New Roman MT"/>
              </a:rPr>
              <a:t>anna Devaru vadhagisuvaathanu</a:t>
            </a:r>
          </a:p>
          <a:p>
            <a:pPr algn="l">
              <a:lnSpc>
                <a:spcPts val="10500"/>
              </a:lnSpc>
              <a:spcBef>
                <a:spcPct val="0"/>
              </a:spcBef>
            </a:pPr>
            <a:r>
              <a:rPr lang="en-US" sz="7500">
                <a:solidFill>
                  <a:srgbClr val="000000"/>
                </a:solidFill>
                <a:latin typeface="Times New Roman MT"/>
                <a:ea typeface="Times New Roman MT"/>
                <a:cs typeface="Times New Roman MT"/>
                <a:sym typeface="Times New Roman MT"/>
              </a:rPr>
              <a:t>Nanna baarava aatha othanu</a:t>
            </a:r>
          </a:p>
          <a:p>
            <a:pPr algn="l">
              <a:lnSpc>
                <a:spcPts val="10500"/>
              </a:lnSpc>
              <a:spcBef>
                <a:spcPct val="0"/>
              </a:spcBef>
            </a:pPr>
            <a:r>
              <a:rPr lang="en-US" sz="7500">
                <a:solidFill>
                  <a:srgbClr val="000000"/>
                </a:solidFill>
                <a:latin typeface="Times New Roman MT"/>
                <a:ea typeface="Times New Roman MT"/>
                <a:cs typeface="Times New Roman MT"/>
                <a:sym typeface="Times New Roman MT"/>
              </a:rPr>
              <a:t>Aatha Neethivanthanu</a:t>
            </a:r>
          </a:p>
          <a:p>
            <a:pPr algn="l">
              <a:lnSpc>
                <a:spcPts val="10500"/>
              </a:lnSpc>
              <a:spcBef>
                <a:spcPct val="0"/>
              </a:spcBef>
            </a:pPr>
            <a:r>
              <a:rPr lang="en-US" sz="7500">
                <a:solidFill>
                  <a:srgbClr val="000000"/>
                </a:solidFill>
                <a:latin typeface="Times New Roman MT"/>
                <a:ea typeface="Times New Roman MT"/>
                <a:cs typeface="Times New Roman MT"/>
                <a:sym typeface="Times New Roman MT"/>
              </a:rPr>
              <a:t>Nanna moreya kelvanu</a:t>
            </a:r>
          </a:p>
          <a:p>
            <a:pPr algn="l">
              <a:lnSpc>
                <a:spcPts val="10500"/>
              </a:lnSpc>
              <a:spcBef>
                <a:spcPct val="0"/>
              </a:spcBef>
            </a:pPr>
            <a:r>
              <a:rPr lang="en-US" sz="7500">
                <a:solidFill>
                  <a:srgbClr val="000000"/>
                </a:solidFill>
                <a:latin typeface="Times New Roman MT"/>
                <a:ea typeface="Times New Roman MT"/>
                <a:cs typeface="Times New Roman MT"/>
                <a:sym typeface="Times New Roman MT"/>
              </a:rPr>
              <a:t>Thanna maargadhi nanna nadesvanu</a:t>
            </a:r>
          </a:p>
          <a:p>
            <a:pPr algn="l">
              <a:lnSpc>
                <a:spcPts val="10500"/>
              </a:lnSpc>
              <a:spcBef>
                <a:spcPct val="0"/>
              </a:spcBef>
            </a:pPr>
            <a:r>
              <a:rPr lang="en-US" sz="7500">
                <a:solidFill>
                  <a:srgbClr val="000000"/>
                </a:solidFill>
                <a:latin typeface="Times New Roman MT"/>
                <a:ea typeface="Times New Roman MT"/>
                <a:cs typeface="Times New Roman MT"/>
                <a:sym typeface="Times New Roman MT"/>
              </a:rPr>
              <a:t>Nanna Devaru (x2)</a:t>
            </a:r>
          </a:p>
        </p:txBody>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98976" y="-1112126"/>
            <a:ext cx="5448219" cy="5016902"/>
          </a:xfrm>
          <a:custGeom>
            <a:avLst/>
            <a:gdLst/>
            <a:ahLst/>
            <a:cxnLst/>
            <a:rect r="r" b="b" t="t" l="l"/>
            <a:pathLst>
              <a:path h="5016902" w="5448219">
                <a:moveTo>
                  <a:pt x="0" y="0"/>
                </a:moveTo>
                <a:lnTo>
                  <a:pt x="5448219" y="0"/>
                </a:lnTo>
                <a:lnTo>
                  <a:pt x="5448219" y="5016902"/>
                </a:lnTo>
                <a:lnTo>
                  <a:pt x="0" y="5016902"/>
                </a:lnTo>
                <a:lnTo>
                  <a:pt x="0" y="0"/>
                </a:lnTo>
                <a:close/>
              </a:path>
            </a:pathLst>
          </a:custGeom>
          <a:blipFill>
            <a:blip r:embed="rId2">
              <a:alphaModFix amt="48000"/>
              <a:extLst>
                <a:ext uri="{96DAC541-7B7A-43D3-8B79-37D633B846F1}">
                  <asvg:svgBlip xmlns:asvg="http://schemas.microsoft.com/office/drawing/2016/SVG/main" r:embed="rId3"/>
                </a:ext>
              </a:extLst>
            </a:blip>
            <a:stretch>
              <a:fillRect l="0" t="-216" r="0" b="-216"/>
            </a:stretch>
          </a:blipFill>
        </p:spPr>
        <p:txBody>
          <a:bodyPr/>
          <a:p/>
        </p:txBody>
      </p:sp>
      <p:grpSp>
        <p:nvGrpSpPr>
          <p:cNvPr name="Group 3" id="3"/>
          <p:cNvGrpSpPr/>
          <p:nvPr/>
        </p:nvGrpSpPr>
        <p:grpSpPr>
          <a:xfrm rot="0">
            <a:off x="-176066" y="-3525521"/>
            <a:ext cx="18640140" cy="18640140"/>
            <a:chOff x="0" y="0"/>
            <a:chExt cx="24853519" cy="24853519"/>
          </a:xfrm>
        </p:grpSpPr>
        <p:sp>
          <p:nvSpPr>
            <p:cNvPr name="Freeform 4" id="4"/>
            <p:cNvSpPr/>
            <p:nvPr/>
          </p:nvSpPr>
          <p:spPr>
            <a:xfrm flipH="false" flipV="false" rot="0">
              <a:off x="0" y="0"/>
              <a:ext cx="24853519" cy="24853519"/>
            </a:xfrm>
            <a:custGeom>
              <a:avLst/>
              <a:gdLst/>
              <a:ahLst/>
              <a:cxnLst/>
              <a:rect r="r" b="b" t="t" l="l"/>
              <a:pathLst>
                <a:path h="24853519" w="24853519">
                  <a:moveTo>
                    <a:pt x="0" y="0"/>
                  </a:moveTo>
                  <a:lnTo>
                    <a:pt x="24853519" y="0"/>
                  </a:lnTo>
                  <a:lnTo>
                    <a:pt x="24853519" y="24853519"/>
                  </a:lnTo>
                  <a:lnTo>
                    <a:pt x="0" y="24853519"/>
                  </a:lnTo>
                  <a:lnTo>
                    <a:pt x="0" y="0"/>
                  </a:lnTo>
                  <a:close/>
                </a:path>
              </a:pathLst>
            </a:custGeom>
            <a:blipFill>
              <a:blip r:embed="rId4">
                <a:alphaModFix amt="68000"/>
              </a:blip>
              <a:stretch>
                <a:fillRect l="0" t="0" r="0" b="0"/>
              </a:stretch>
            </a:blipFill>
          </p:spPr>
        </p:sp>
      </p:grpSp>
      <p:grpSp>
        <p:nvGrpSpPr>
          <p:cNvPr name="Group 5" id="5"/>
          <p:cNvGrpSpPr/>
          <p:nvPr/>
        </p:nvGrpSpPr>
        <p:grpSpPr>
          <a:xfrm rot="0">
            <a:off x="13236334" y="0"/>
            <a:ext cx="5227701" cy="4517612"/>
            <a:chOff x="0" y="0"/>
            <a:chExt cx="6970268" cy="6023483"/>
          </a:xfrm>
        </p:grpSpPr>
        <p:sp>
          <p:nvSpPr>
            <p:cNvPr name="Freeform 6" id="6"/>
            <p:cNvSpPr/>
            <p:nvPr/>
          </p:nvSpPr>
          <p:spPr>
            <a:xfrm flipH="false" flipV="false" rot="0">
              <a:off x="0" y="0"/>
              <a:ext cx="6970268" cy="6023483"/>
            </a:xfrm>
            <a:custGeom>
              <a:avLst/>
              <a:gdLst/>
              <a:ahLst/>
              <a:cxnLst/>
              <a:rect r="r" b="b" t="t" l="l"/>
              <a:pathLst>
                <a:path h="6023483" w="6970268">
                  <a:moveTo>
                    <a:pt x="0" y="0"/>
                  </a:moveTo>
                  <a:lnTo>
                    <a:pt x="6970268" y="0"/>
                  </a:lnTo>
                  <a:lnTo>
                    <a:pt x="6970268" y="6023483"/>
                  </a:lnTo>
                  <a:lnTo>
                    <a:pt x="0" y="6023483"/>
                  </a:lnTo>
                  <a:lnTo>
                    <a:pt x="0" y="0"/>
                  </a:lnTo>
                  <a:close/>
                </a:path>
              </a:pathLst>
            </a:custGeom>
            <a:blipFill>
              <a:blip r:embed="rId5">
                <a:alphaModFix amt="62000"/>
              </a:blip>
              <a:stretch>
                <a:fillRect l="0" t="-50" r="0" b="-50"/>
              </a:stretch>
            </a:blipFill>
          </p:spPr>
        </p:sp>
      </p:grpSp>
      <p:grpSp>
        <p:nvGrpSpPr>
          <p:cNvPr name="Group 7" id="7"/>
          <p:cNvGrpSpPr/>
          <p:nvPr/>
        </p:nvGrpSpPr>
        <p:grpSpPr>
          <a:xfrm rot="0">
            <a:off x="-176066" y="7052411"/>
            <a:ext cx="4008787" cy="3464243"/>
            <a:chOff x="0" y="0"/>
            <a:chExt cx="5345049" cy="4618990"/>
          </a:xfrm>
        </p:grpSpPr>
        <p:sp>
          <p:nvSpPr>
            <p:cNvPr name="Freeform 8" id="8"/>
            <p:cNvSpPr/>
            <p:nvPr/>
          </p:nvSpPr>
          <p:spPr>
            <a:xfrm flipH="true" flipV="true" rot="0">
              <a:off x="0" y="0"/>
              <a:ext cx="5345049" cy="4618990"/>
            </a:xfrm>
            <a:custGeom>
              <a:avLst/>
              <a:gdLst/>
              <a:ahLst/>
              <a:cxnLst/>
              <a:rect r="r" b="b" t="t" l="l"/>
              <a:pathLst>
                <a:path h="4618990" w="5345049">
                  <a:moveTo>
                    <a:pt x="5345049" y="4618990"/>
                  </a:moveTo>
                  <a:lnTo>
                    <a:pt x="0" y="4618990"/>
                  </a:lnTo>
                  <a:lnTo>
                    <a:pt x="0" y="0"/>
                  </a:lnTo>
                  <a:lnTo>
                    <a:pt x="5345049" y="0"/>
                  </a:lnTo>
                  <a:lnTo>
                    <a:pt x="5345049" y="4618990"/>
                  </a:lnTo>
                  <a:close/>
                </a:path>
              </a:pathLst>
            </a:custGeom>
            <a:blipFill>
              <a:blip r:embed="rId5">
                <a:alphaModFix amt="62000"/>
              </a:blip>
              <a:stretch>
                <a:fillRect l="0" t="-51" r="0" b="-51"/>
              </a:stretch>
            </a:blipFill>
          </p:spPr>
        </p:sp>
      </p:grpSp>
      <p:sp>
        <p:nvSpPr>
          <p:cNvPr name="Freeform 9" id="9"/>
          <p:cNvSpPr/>
          <p:nvPr/>
        </p:nvSpPr>
        <p:spPr>
          <a:xfrm flipH="true" flipV="true" rot="0">
            <a:off x="14535190" y="7778549"/>
            <a:ext cx="5448219" cy="5016902"/>
          </a:xfrm>
          <a:custGeom>
            <a:avLst/>
            <a:gdLst/>
            <a:ahLst/>
            <a:cxnLst/>
            <a:rect r="r" b="b" t="t" l="l"/>
            <a:pathLst>
              <a:path h="5016902" w="5448219">
                <a:moveTo>
                  <a:pt x="5448219" y="5016902"/>
                </a:moveTo>
                <a:lnTo>
                  <a:pt x="0" y="5016902"/>
                </a:lnTo>
                <a:lnTo>
                  <a:pt x="0" y="0"/>
                </a:lnTo>
                <a:lnTo>
                  <a:pt x="5448219" y="0"/>
                </a:lnTo>
                <a:lnTo>
                  <a:pt x="5448219" y="5016902"/>
                </a:lnTo>
                <a:close/>
              </a:path>
            </a:pathLst>
          </a:custGeom>
          <a:blipFill>
            <a:blip r:embed="rId2">
              <a:alphaModFix amt="19999"/>
              <a:extLst>
                <a:ext uri="{96DAC541-7B7A-43D3-8B79-37D633B846F1}">
                  <asvg:svgBlip xmlns:asvg="http://schemas.microsoft.com/office/drawing/2016/SVG/main" r:embed="rId3"/>
                </a:ext>
              </a:extLst>
            </a:blip>
            <a:stretch>
              <a:fillRect l="0" t="-216" r="0" b="-216"/>
            </a:stretch>
          </a:blipFill>
        </p:spPr>
        <p:txBody>
          <a:bodyPr/>
          <a:p/>
        </p:txBody>
      </p:sp>
      <p:grpSp>
        <p:nvGrpSpPr>
          <p:cNvPr name="Group 10" id="10"/>
          <p:cNvGrpSpPr/>
          <p:nvPr/>
        </p:nvGrpSpPr>
        <p:grpSpPr>
          <a:xfrm rot="0">
            <a:off x="185327" y="173069"/>
            <a:ext cx="17920906" cy="9976104"/>
            <a:chOff x="0" y="0"/>
            <a:chExt cx="23894542" cy="13301472"/>
          </a:xfrm>
        </p:grpSpPr>
        <p:sp>
          <p:nvSpPr>
            <p:cNvPr name="Freeform 11" id="11"/>
            <p:cNvSpPr/>
            <p:nvPr/>
          </p:nvSpPr>
          <p:spPr>
            <a:xfrm flipH="false" flipV="false" rot="0">
              <a:off x="0" y="0"/>
              <a:ext cx="23894542" cy="13301472"/>
            </a:xfrm>
            <a:custGeom>
              <a:avLst/>
              <a:gdLst/>
              <a:ahLst/>
              <a:cxnLst/>
              <a:rect r="r" b="b" t="t" l="l"/>
              <a:pathLst>
                <a:path h="13301472" w="23894542">
                  <a:moveTo>
                    <a:pt x="0" y="0"/>
                  </a:moveTo>
                  <a:lnTo>
                    <a:pt x="23894542" y="0"/>
                  </a:lnTo>
                  <a:lnTo>
                    <a:pt x="23894542" y="13301472"/>
                  </a:lnTo>
                  <a:lnTo>
                    <a:pt x="0" y="13301472"/>
                  </a:lnTo>
                  <a:lnTo>
                    <a:pt x="0" y="0"/>
                  </a:lnTo>
                  <a:close/>
                </a:path>
              </a:pathLst>
            </a:custGeom>
            <a:blipFill>
              <a:blip r:embed="rId6"/>
              <a:stretch>
                <a:fillRect l="0" t="-9879" r="0" b="-9879"/>
              </a:stretch>
            </a:blipFill>
          </p:spPr>
        </p:sp>
      </p:grpSp>
      <p:sp>
        <p:nvSpPr>
          <p:cNvPr name="TextBox 12" id="12"/>
          <p:cNvSpPr txBox="true"/>
          <p:nvPr/>
        </p:nvSpPr>
        <p:spPr>
          <a:xfrm rot="0">
            <a:off x="1176338" y="2276475"/>
            <a:ext cx="15935325" cy="5438775"/>
          </a:xfrm>
          <a:prstGeom prst="rect">
            <a:avLst/>
          </a:prstGeom>
        </p:spPr>
        <p:txBody>
          <a:bodyPr anchor="t" rtlCol="false" tIns="0" lIns="0" bIns="0" rIns="0">
            <a:spAutoFit/>
          </a:bodyPr>
          <a:lstStyle/>
          <a:p>
            <a:pPr algn="l">
              <a:lnSpc>
                <a:spcPts val="10500"/>
              </a:lnSpc>
              <a:spcBef>
                <a:spcPct val="0"/>
              </a:spcBef>
            </a:pPr>
            <a:r>
              <a:rPr lang="en-US" sz="7500">
                <a:solidFill>
                  <a:srgbClr val="000000"/>
                </a:solidFill>
                <a:latin typeface="Times New Roman MT"/>
                <a:ea typeface="Times New Roman MT"/>
                <a:cs typeface="Times New Roman MT"/>
                <a:sym typeface="Times New Roman MT"/>
              </a:rPr>
              <a:t>Yed</a:t>
            </a:r>
            <a:r>
              <a:rPr lang="en-US" sz="7500">
                <a:solidFill>
                  <a:srgbClr val="000000"/>
                </a:solidFill>
                <a:latin typeface="Times New Roman MT"/>
                <a:ea typeface="Times New Roman MT"/>
                <a:cs typeface="Times New Roman MT"/>
                <a:sym typeface="Times New Roman MT"/>
              </a:rPr>
              <a:t>a bidadhe naa kondaaduve</a:t>
            </a:r>
          </a:p>
          <a:p>
            <a:pPr algn="l">
              <a:lnSpc>
                <a:spcPts val="10500"/>
              </a:lnSpc>
              <a:spcBef>
                <a:spcPct val="0"/>
              </a:spcBef>
            </a:pPr>
            <a:r>
              <a:rPr lang="en-US" sz="7500">
                <a:solidFill>
                  <a:srgbClr val="000000"/>
                </a:solidFill>
                <a:latin typeface="Times New Roman MT"/>
                <a:ea typeface="Times New Roman MT"/>
                <a:cs typeface="Times New Roman MT"/>
                <a:sym typeface="Times New Roman MT"/>
              </a:rPr>
              <a:t>Ninna sthothravu nanna bayaliruvadhu</a:t>
            </a:r>
          </a:p>
          <a:p>
            <a:pPr algn="l">
              <a:lnSpc>
                <a:spcPts val="10500"/>
              </a:lnSpc>
              <a:spcBef>
                <a:spcPct val="0"/>
              </a:spcBef>
            </a:pPr>
            <a:r>
              <a:rPr lang="en-US" sz="7500">
                <a:solidFill>
                  <a:srgbClr val="000000"/>
                </a:solidFill>
                <a:latin typeface="Times New Roman MT"/>
                <a:ea typeface="Times New Roman MT"/>
                <a:cs typeface="Times New Roman MT"/>
                <a:sym typeface="Times New Roman MT"/>
              </a:rPr>
              <a:t>Nanna manassu aathanigaagiye</a:t>
            </a:r>
          </a:p>
          <a:p>
            <a:pPr algn="l">
              <a:lnSpc>
                <a:spcPts val="10500"/>
              </a:lnSpc>
              <a:spcBef>
                <a:spcPct val="0"/>
              </a:spcBef>
            </a:pPr>
            <a:r>
              <a:rPr lang="en-US" sz="7500">
                <a:solidFill>
                  <a:srgbClr val="000000"/>
                </a:solidFill>
                <a:latin typeface="Times New Roman MT"/>
                <a:ea typeface="Times New Roman MT"/>
                <a:cs typeface="Times New Roman MT"/>
                <a:sym typeface="Times New Roman MT"/>
              </a:rPr>
              <a:t>Higgutha santhoshisuvadhu</a:t>
            </a:r>
          </a:p>
        </p:txBody>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98976" y="-1112126"/>
            <a:ext cx="5448219" cy="5016902"/>
          </a:xfrm>
          <a:custGeom>
            <a:avLst/>
            <a:gdLst/>
            <a:ahLst/>
            <a:cxnLst/>
            <a:rect r="r" b="b" t="t" l="l"/>
            <a:pathLst>
              <a:path h="5016902" w="5448219">
                <a:moveTo>
                  <a:pt x="0" y="0"/>
                </a:moveTo>
                <a:lnTo>
                  <a:pt x="5448219" y="0"/>
                </a:lnTo>
                <a:lnTo>
                  <a:pt x="5448219" y="5016902"/>
                </a:lnTo>
                <a:lnTo>
                  <a:pt x="0" y="5016902"/>
                </a:lnTo>
                <a:lnTo>
                  <a:pt x="0" y="0"/>
                </a:lnTo>
                <a:close/>
              </a:path>
            </a:pathLst>
          </a:custGeom>
          <a:blipFill>
            <a:blip r:embed="rId2">
              <a:alphaModFix amt="48000"/>
              <a:extLst>
                <a:ext uri="{96DAC541-7B7A-43D3-8B79-37D633B846F1}">
                  <asvg:svgBlip xmlns:asvg="http://schemas.microsoft.com/office/drawing/2016/SVG/main" r:embed="rId3"/>
                </a:ext>
              </a:extLst>
            </a:blip>
            <a:stretch>
              <a:fillRect l="0" t="-216" r="0" b="-216"/>
            </a:stretch>
          </a:blipFill>
        </p:spPr>
        <p:txBody>
          <a:bodyPr/>
          <a:p/>
        </p:txBody>
      </p:sp>
      <p:grpSp>
        <p:nvGrpSpPr>
          <p:cNvPr name="Group 3" id="3"/>
          <p:cNvGrpSpPr/>
          <p:nvPr/>
        </p:nvGrpSpPr>
        <p:grpSpPr>
          <a:xfrm rot="0">
            <a:off x="-176066" y="-3525521"/>
            <a:ext cx="18640140" cy="18640140"/>
            <a:chOff x="0" y="0"/>
            <a:chExt cx="24853519" cy="24853519"/>
          </a:xfrm>
        </p:grpSpPr>
        <p:sp>
          <p:nvSpPr>
            <p:cNvPr name="Freeform 4" id="4"/>
            <p:cNvSpPr/>
            <p:nvPr/>
          </p:nvSpPr>
          <p:spPr>
            <a:xfrm flipH="false" flipV="false" rot="0">
              <a:off x="0" y="0"/>
              <a:ext cx="24853519" cy="24853519"/>
            </a:xfrm>
            <a:custGeom>
              <a:avLst/>
              <a:gdLst/>
              <a:ahLst/>
              <a:cxnLst/>
              <a:rect r="r" b="b" t="t" l="l"/>
              <a:pathLst>
                <a:path h="24853519" w="24853519">
                  <a:moveTo>
                    <a:pt x="0" y="0"/>
                  </a:moveTo>
                  <a:lnTo>
                    <a:pt x="24853519" y="0"/>
                  </a:lnTo>
                  <a:lnTo>
                    <a:pt x="24853519" y="24853519"/>
                  </a:lnTo>
                  <a:lnTo>
                    <a:pt x="0" y="24853519"/>
                  </a:lnTo>
                  <a:lnTo>
                    <a:pt x="0" y="0"/>
                  </a:lnTo>
                  <a:close/>
                </a:path>
              </a:pathLst>
            </a:custGeom>
            <a:blipFill>
              <a:blip r:embed="rId4">
                <a:alphaModFix amt="68000"/>
              </a:blip>
              <a:stretch>
                <a:fillRect l="0" t="0" r="0" b="0"/>
              </a:stretch>
            </a:blipFill>
          </p:spPr>
        </p:sp>
      </p:grpSp>
      <p:grpSp>
        <p:nvGrpSpPr>
          <p:cNvPr name="Group 5" id="5"/>
          <p:cNvGrpSpPr/>
          <p:nvPr/>
        </p:nvGrpSpPr>
        <p:grpSpPr>
          <a:xfrm rot="0">
            <a:off x="13236334" y="0"/>
            <a:ext cx="5227701" cy="4517612"/>
            <a:chOff x="0" y="0"/>
            <a:chExt cx="6970268" cy="6023483"/>
          </a:xfrm>
        </p:grpSpPr>
        <p:sp>
          <p:nvSpPr>
            <p:cNvPr name="Freeform 6" id="6"/>
            <p:cNvSpPr/>
            <p:nvPr/>
          </p:nvSpPr>
          <p:spPr>
            <a:xfrm flipH="false" flipV="false" rot="0">
              <a:off x="0" y="0"/>
              <a:ext cx="6970268" cy="6023483"/>
            </a:xfrm>
            <a:custGeom>
              <a:avLst/>
              <a:gdLst/>
              <a:ahLst/>
              <a:cxnLst/>
              <a:rect r="r" b="b" t="t" l="l"/>
              <a:pathLst>
                <a:path h="6023483" w="6970268">
                  <a:moveTo>
                    <a:pt x="0" y="0"/>
                  </a:moveTo>
                  <a:lnTo>
                    <a:pt x="6970268" y="0"/>
                  </a:lnTo>
                  <a:lnTo>
                    <a:pt x="6970268" y="6023483"/>
                  </a:lnTo>
                  <a:lnTo>
                    <a:pt x="0" y="6023483"/>
                  </a:lnTo>
                  <a:lnTo>
                    <a:pt x="0" y="0"/>
                  </a:lnTo>
                  <a:close/>
                </a:path>
              </a:pathLst>
            </a:custGeom>
            <a:blipFill>
              <a:blip r:embed="rId5">
                <a:alphaModFix amt="62000"/>
              </a:blip>
              <a:stretch>
                <a:fillRect l="0" t="-50" r="0" b="-50"/>
              </a:stretch>
            </a:blipFill>
          </p:spPr>
        </p:sp>
      </p:grpSp>
      <p:grpSp>
        <p:nvGrpSpPr>
          <p:cNvPr name="Group 7" id="7"/>
          <p:cNvGrpSpPr/>
          <p:nvPr/>
        </p:nvGrpSpPr>
        <p:grpSpPr>
          <a:xfrm rot="0">
            <a:off x="-176066" y="7052411"/>
            <a:ext cx="4008787" cy="3464243"/>
            <a:chOff x="0" y="0"/>
            <a:chExt cx="5345049" cy="4618990"/>
          </a:xfrm>
        </p:grpSpPr>
        <p:sp>
          <p:nvSpPr>
            <p:cNvPr name="Freeform 8" id="8"/>
            <p:cNvSpPr/>
            <p:nvPr/>
          </p:nvSpPr>
          <p:spPr>
            <a:xfrm flipH="true" flipV="true" rot="0">
              <a:off x="0" y="0"/>
              <a:ext cx="5345049" cy="4618990"/>
            </a:xfrm>
            <a:custGeom>
              <a:avLst/>
              <a:gdLst/>
              <a:ahLst/>
              <a:cxnLst/>
              <a:rect r="r" b="b" t="t" l="l"/>
              <a:pathLst>
                <a:path h="4618990" w="5345049">
                  <a:moveTo>
                    <a:pt x="5345049" y="4618990"/>
                  </a:moveTo>
                  <a:lnTo>
                    <a:pt x="0" y="4618990"/>
                  </a:lnTo>
                  <a:lnTo>
                    <a:pt x="0" y="0"/>
                  </a:lnTo>
                  <a:lnTo>
                    <a:pt x="5345049" y="0"/>
                  </a:lnTo>
                  <a:lnTo>
                    <a:pt x="5345049" y="4618990"/>
                  </a:lnTo>
                  <a:close/>
                </a:path>
              </a:pathLst>
            </a:custGeom>
            <a:blipFill>
              <a:blip r:embed="rId5">
                <a:alphaModFix amt="62000"/>
              </a:blip>
              <a:stretch>
                <a:fillRect l="0" t="-51" r="0" b="-51"/>
              </a:stretch>
            </a:blipFill>
          </p:spPr>
        </p:sp>
      </p:grpSp>
      <p:sp>
        <p:nvSpPr>
          <p:cNvPr name="Freeform 9" id="9"/>
          <p:cNvSpPr/>
          <p:nvPr/>
        </p:nvSpPr>
        <p:spPr>
          <a:xfrm flipH="true" flipV="true" rot="0">
            <a:off x="14535190" y="7778549"/>
            <a:ext cx="5448219" cy="5016902"/>
          </a:xfrm>
          <a:custGeom>
            <a:avLst/>
            <a:gdLst/>
            <a:ahLst/>
            <a:cxnLst/>
            <a:rect r="r" b="b" t="t" l="l"/>
            <a:pathLst>
              <a:path h="5016902" w="5448219">
                <a:moveTo>
                  <a:pt x="5448219" y="5016902"/>
                </a:moveTo>
                <a:lnTo>
                  <a:pt x="0" y="5016902"/>
                </a:lnTo>
                <a:lnTo>
                  <a:pt x="0" y="0"/>
                </a:lnTo>
                <a:lnTo>
                  <a:pt x="5448219" y="0"/>
                </a:lnTo>
                <a:lnTo>
                  <a:pt x="5448219" y="5016902"/>
                </a:lnTo>
                <a:close/>
              </a:path>
            </a:pathLst>
          </a:custGeom>
          <a:blipFill>
            <a:blip r:embed="rId2">
              <a:alphaModFix amt="19999"/>
              <a:extLst>
                <a:ext uri="{96DAC541-7B7A-43D3-8B79-37D633B846F1}">
                  <asvg:svgBlip xmlns:asvg="http://schemas.microsoft.com/office/drawing/2016/SVG/main" r:embed="rId3"/>
                </a:ext>
              </a:extLst>
            </a:blip>
            <a:stretch>
              <a:fillRect l="0" t="-216" r="0" b="-216"/>
            </a:stretch>
          </a:blipFill>
        </p:spPr>
        <p:txBody>
          <a:bodyPr/>
          <a:p/>
        </p:txBody>
      </p:sp>
      <p:grpSp>
        <p:nvGrpSpPr>
          <p:cNvPr name="Group 10" id="10"/>
          <p:cNvGrpSpPr/>
          <p:nvPr/>
        </p:nvGrpSpPr>
        <p:grpSpPr>
          <a:xfrm rot="0">
            <a:off x="185327" y="173069"/>
            <a:ext cx="17920906" cy="9976104"/>
            <a:chOff x="0" y="0"/>
            <a:chExt cx="23894542" cy="13301472"/>
          </a:xfrm>
        </p:grpSpPr>
        <p:sp>
          <p:nvSpPr>
            <p:cNvPr name="Freeform 11" id="11"/>
            <p:cNvSpPr/>
            <p:nvPr/>
          </p:nvSpPr>
          <p:spPr>
            <a:xfrm flipH="false" flipV="false" rot="0">
              <a:off x="0" y="0"/>
              <a:ext cx="23894542" cy="13301472"/>
            </a:xfrm>
            <a:custGeom>
              <a:avLst/>
              <a:gdLst/>
              <a:ahLst/>
              <a:cxnLst/>
              <a:rect r="r" b="b" t="t" l="l"/>
              <a:pathLst>
                <a:path h="13301472" w="23894542">
                  <a:moveTo>
                    <a:pt x="0" y="0"/>
                  </a:moveTo>
                  <a:lnTo>
                    <a:pt x="23894542" y="0"/>
                  </a:lnTo>
                  <a:lnTo>
                    <a:pt x="23894542" y="13301472"/>
                  </a:lnTo>
                  <a:lnTo>
                    <a:pt x="0" y="13301472"/>
                  </a:lnTo>
                  <a:lnTo>
                    <a:pt x="0" y="0"/>
                  </a:lnTo>
                  <a:close/>
                </a:path>
              </a:pathLst>
            </a:custGeom>
            <a:blipFill>
              <a:blip r:embed="rId6"/>
              <a:stretch>
                <a:fillRect l="0" t="-9879" r="0" b="-9879"/>
              </a:stretch>
            </a:blipFill>
          </p:spPr>
        </p:sp>
      </p:grpSp>
      <p:sp>
        <p:nvSpPr>
          <p:cNvPr name="TextBox 12" id="12"/>
          <p:cNvSpPr txBox="true"/>
          <p:nvPr/>
        </p:nvSpPr>
        <p:spPr>
          <a:xfrm rot="0">
            <a:off x="1990570" y="2276475"/>
            <a:ext cx="14492288" cy="5438775"/>
          </a:xfrm>
          <a:prstGeom prst="rect">
            <a:avLst/>
          </a:prstGeom>
        </p:spPr>
        <p:txBody>
          <a:bodyPr anchor="t" rtlCol="false" tIns="0" lIns="0" bIns="0" rIns="0">
            <a:spAutoFit/>
          </a:bodyPr>
          <a:lstStyle/>
          <a:p>
            <a:pPr algn="l">
              <a:lnSpc>
                <a:spcPts val="10500"/>
              </a:lnSpc>
              <a:spcBef>
                <a:spcPct val="0"/>
              </a:spcBef>
            </a:pPr>
            <a:r>
              <a:rPr lang="en-US" sz="7500">
                <a:solidFill>
                  <a:srgbClr val="000000"/>
                </a:solidFill>
                <a:latin typeface="Times New Roman MT"/>
                <a:ea typeface="Times New Roman MT"/>
                <a:cs typeface="Times New Roman MT"/>
                <a:sym typeface="Times New Roman MT"/>
              </a:rPr>
              <a:t>N</a:t>
            </a:r>
            <a:r>
              <a:rPr lang="en-US" sz="7500">
                <a:solidFill>
                  <a:srgbClr val="000000"/>
                </a:solidFill>
                <a:latin typeface="Times New Roman MT"/>
                <a:ea typeface="Times New Roman MT"/>
                <a:cs typeface="Times New Roman MT"/>
                <a:sym typeface="Times New Roman MT"/>
              </a:rPr>
              <a:t>anodane kondadiri</a:t>
            </a:r>
          </a:p>
          <a:p>
            <a:pPr algn="l">
              <a:lnSpc>
                <a:spcPts val="10500"/>
              </a:lnSpc>
              <a:spcBef>
                <a:spcPct val="0"/>
              </a:spcBef>
            </a:pPr>
            <a:r>
              <a:rPr lang="en-US" sz="7500">
                <a:solidFill>
                  <a:srgbClr val="000000"/>
                </a:solidFill>
                <a:latin typeface="Times New Roman MT"/>
                <a:ea typeface="Times New Roman MT"/>
                <a:cs typeface="Times New Roman MT"/>
                <a:sym typeface="Times New Roman MT"/>
              </a:rPr>
              <a:t>Kaigala thattutha aathan sthuthisiri</a:t>
            </a:r>
          </a:p>
          <a:p>
            <a:pPr algn="l">
              <a:lnSpc>
                <a:spcPts val="10500"/>
              </a:lnSpc>
              <a:spcBef>
                <a:spcPct val="0"/>
              </a:spcBef>
            </a:pPr>
            <a:r>
              <a:rPr lang="en-US" sz="7500">
                <a:solidFill>
                  <a:srgbClr val="000000"/>
                </a:solidFill>
                <a:latin typeface="Times New Roman MT"/>
                <a:ea typeface="Times New Roman MT"/>
                <a:cs typeface="Times New Roman MT"/>
                <a:sym typeface="Times New Roman MT"/>
              </a:rPr>
              <a:t>Yesuvanne navella bayasuva</a:t>
            </a:r>
          </a:p>
          <a:p>
            <a:pPr algn="l">
              <a:lnSpc>
                <a:spcPts val="10500"/>
              </a:lnSpc>
              <a:spcBef>
                <a:spcPct val="0"/>
              </a:spcBef>
            </a:pPr>
            <a:r>
              <a:rPr lang="en-US" sz="7500">
                <a:solidFill>
                  <a:srgbClr val="000000"/>
                </a:solidFill>
                <a:latin typeface="Times New Roman MT"/>
                <a:ea typeface="Times New Roman MT"/>
                <a:cs typeface="Times New Roman MT"/>
                <a:sym typeface="Times New Roman MT"/>
              </a:rPr>
              <a:t>Aathan sannidhige odioguva</a:t>
            </a:r>
          </a:p>
        </p:txBody>
      </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98976" y="-1112126"/>
            <a:ext cx="5448219" cy="5016902"/>
          </a:xfrm>
          <a:custGeom>
            <a:avLst/>
            <a:gdLst/>
            <a:ahLst/>
            <a:cxnLst/>
            <a:rect r="r" b="b" t="t" l="l"/>
            <a:pathLst>
              <a:path h="5016902" w="5448219">
                <a:moveTo>
                  <a:pt x="0" y="0"/>
                </a:moveTo>
                <a:lnTo>
                  <a:pt x="5448219" y="0"/>
                </a:lnTo>
                <a:lnTo>
                  <a:pt x="5448219" y="5016902"/>
                </a:lnTo>
                <a:lnTo>
                  <a:pt x="0" y="5016902"/>
                </a:lnTo>
                <a:lnTo>
                  <a:pt x="0" y="0"/>
                </a:lnTo>
                <a:close/>
              </a:path>
            </a:pathLst>
          </a:custGeom>
          <a:blipFill>
            <a:blip r:embed="rId2">
              <a:alphaModFix amt="48000"/>
              <a:extLst>
                <a:ext uri="{96DAC541-7B7A-43D3-8B79-37D633B846F1}">
                  <asvg:svgBlip xmlns:asvg="http://schemas.microsoft.com/office/drawing/2016/SVG/main" r:embed="rId3"/>
                </a:ext>
              </a:extLst>
            </a:blip>
            <a:stretch>
              <a:fillRect l="0" t="-216" r="0" b="-216"/>
            </a:stretch>
          </a:blipFill>
        </p:spPr>
        <p:txBody>
          <a:bodyPr/>
          <a:p/>
        </p:txBody>
      </p:sp>
      <p:grpSp>
        <p:nvGrpSpPr>
          <p:cNvPr name="Group 3" id="3"/>
          <p:cNvGrpSpPr/>
          <p:nvPr/>
        </p:nvGrpSpPr>
        <p:grpSpPr>
          <a:xfrm rot="0">
            <a:off x="-176066" y="-3525521"/>
            <a:ext cx="18640140" cy="18640140"/>
            <a:chOff x="0" y="0"/>
            <a:chExt cx="24853519" cy="24853519"/>
          </a:xfrm>
        </p:grpSpPr>
        <p:sp>
          <p:nvSpPr>
            <p:cNvPr name="Freeform 4" id="4"/>
            <p:cNvSpPr/>
            <p:nvPr/>
          </p:nvSpPr>
          <p:spPr>
            <a:xfrm flipH="false" flipV="false" rot="0">
              <a:off x="0" y="0"/>
              <a:ext cx="24853519" cy="24853519"/>
            </a:xfrm>
            <a:custGeom>
              <a:avLst/>
              <a:gdLst/>
              <a:ahLst/>
              <a:cxnLst/>
              <a:rect r="r" b="b" t="t" l="l"/>
              <a:pathLst>
                <a:path h="24853519" w="24853519">
                  <a:moveTo>
                    <a:pt x="0" y="0"/>
                  </a:moveTo>
                  <a:lnTo>
                    <a:pt x="24853519" y="0"/>
                  </a:lnTo>
                  <a:lnTo>
                    <a:pt x="24853519" y="24853519"/>
                  </a:lnTo>
                  <a:lnTo>
                    <a:pt x="0" y="24853519"/>
                  </a:lnTo>
                  <a:lnTo>
                    <a:pt x="0" y="0"/>
                  </a:lnTo>
                  <a:close/>
                </a:path>
              </a:pathLst>
            </a:custGeom>
            <a:blipFill>
              <a:blip r:embed="rId4">
                <a:alphaModFix amt="68000"/>
              </a:blip>
              <a:stretch>
                <a:fillRect l="0" t="0" r="0" b="0"/>
              </a:stretch>
            </a:blipFill>
          </p:spPr>
        </p:sp>
      </p:grpSp>
      <p:grpSp>
        <p:nvGrpSpPr>
          <p:cNvPr name="Group 5" id="5"/>
          <p:cNvGrpSpPr/>
          <p:nvPr/>
        </p:nvGrpSpPr>
        <p:grpSpPr>
          <a:xfrm rot="0">
            <a:off x="13236334" y="0"/>
            <a:ext cx="5227701" cy="4517612"/>
            <a:chOff x="0" y="0"/>
            <a:chExt cx="6970268" cy="6023483"/>
          </a:xfrm>
        </p:grpSpPr>
        <p:sp>
          <p:nvSpPr>
            <p:cNvPr name="Freeform 6" id="6"/>
            <p:cNvSpPr/>
            <p:nvPr/>
          </p:nvSpPr>
          <p:spPr>
            <a:xfrm flipH="false" flipV="false" rot="0">
              <a:off x="0" y="0"/>
              <a:ext cx="6970268" cy="6023483"/>
            </a:xfrm>
            <a:custGeom>
              <a:avLst/>
              <a:gdLst/>
              <a:ahLst/>
              <a:cxnLst/>
              <a:rect r="r" b="b" t="t" l="l"/>
              <a:pathLst>
                <a:path h="6023483" w="6970268">
                  <a:moveTo>
                    <a:pt x="0" y="0"/>
                  </a:moveTo>
                  <a:lnTo>
                    <a:pt x="6970268" y="0"/>
                  </a:lnTo>
                  <a:lnTo>
                    <a:pt x="6970268" y="6023483"/>
                  </a:lnTo>
                  <a:lnTo>
                    <a:pt x="0" y="6023483"/>
                  </a:lnTo>
                  <a:lnTo>
                    <a:pt x="0" y="0"/>
                  </a:lnTo>
                  <a:close/>
                </a:path>
              </a:pathLst>
            </a:custGeom>
            <a:blipFill>
              <a:blip r:embed="rId5">
                <a:alphaModFix amt="62000"/>
              </a:blip>
              <a:stretch>
                <a:fillRect l="0" t="-50" r="0" b="-50"/>
              </a:stretch>
            </a:blipFill>
          </p:spPr>
        </p:sp>
      </p:grpSp>
      <p:grpSp>
        <p:nvGrpSpPr>
          <p:cNvPr name="Group 7" id="7"/>
          <p:cNvGrpSpPr/>
          <p:nvPr/>
        </p:nvGrpSpPr>
        <p:grpSpPr>
          <a:xfrm rot="0">
            <a:off x="-176066" y="7052411"/>
            <a:ext cx="4008787" cy="3464243"/>
            <a:chOff x="0" y="0"/>
            <a:chExt cx="5345049" cy="4618990"/>
          </a:xfrm>
        </p:grpSpPr>
        <p:sp>
          <p:nvSpPr>
            <p:cNvPr name="Freeform 8" id="8"/>
            <p:cNvSpPr/>
            <p:nvPr/>
          </p:nvSpPr>
          <p:spPr>
            <a:xfrm flipH="true" flipV="true" rot="0">
              <a:off x="0" y="0"/>
              <a:ext cx="5345049" cy="4618990"/>
            </a:xfrm>
            <a:custGeom>
              <a:avLst/>
              <a:gdLst/>
              <a:ahLst/>
              <a:cxnLst/>
              <a:rect r="r" b="b" t="t" l="l"/>
              <a:pathLst>
                <a:path h="4618990" w="5345049">
                  <a:moveTo>
                    <a:pt x="5345049" y="4618990"/>
                  </a:moveTo>
                  <a:lnTo>
                    <a:pt x="0" y="4618990"/>
                  </a:lnTo>
                  <a:lnTo>
                    <a:pt x="0" y="0"/>
                  </a:lnTo>
                  <a:lnTo>
                    <a:pt x="5345049" y="0"/>
                  </a:lnTo>
                  <a:lnTo>
                    <a:pt x="5345049" y="4618990"/>
                  </a:lnTo>
                  <a:close/>
                </a:path>
              </a:pathLst>
            </a:custGeom>
            <a:blipFill>
              <a:blip r:embed="rId5">
                <a:alphaModFix amt="62000"/>
              </a:blip>
              <a:stretch>
                <a:fillRect l="0" t="-51" r="0" b="-51"/>
              </a:stretch>
            </a:blipFill>
          </p:spPr>
        </p:sp>
      </p:grpSp>
      <p:sp>
        <p:nvSpPr>
          <p:cNvPr name="Freeform 9" id="9"/>
          <p:cNvSpPr/>
          <p:nvPr/>
        </p:nvSpPr>
        <p:spPr>
          <a:xfrm flipH="true" flipV="true" rot="0">
            <a:off x="14535190" y="7778549"/>
            <a:ext cx="5448219" cy="5016902"/>
          </a:xfrm>
          <a:custGeom>
            <a:avLst/>
            <a:gdLst/>
            <a:ahLst/>
            <a:cxnLst/>
            <a:rect r="r" b="b" t="t" l="l"/>
            <a:pathLst>
              <a:path h="5016902" w="5448219">
                <a:moveTo>
                  <a:pt x="5448219" y="5016902"/>
                </a:moveTo>
                <a:lnTo>
                  <a:pt x="0" y="5016902"/>
                </a:lnTo>
                <a:lnTo>
                  <a:pt x="0" y="0"/>
                </a:lnTo>
                <a:lnTo>
                  <a:pt x="5448219" y="0"/>
                </a:lnTo>
                <a:lnTo>
                  <a:pt x="5448219" y="5016902"/>
                </a:lnTo>
                <a:close/>
              </a:path>
            </a:pathLst>
          </a:custGeom>
          <a:blipFill>
            <a:blip r:embed="rId2">
              <a:alphaModFix amt="19999"/>
              <a:extLst>
                <a:ext uri="{96DAC541-7B7A-43D3-8B79-37D633B846F1}">
                  <asvg:svgBlip xmlns:asvg="http://schemas.microsoft.com/office/drawing/2016/SVG/main" r:embed="rId3"/>
                </a:ext>
              </a:extLst>
            </a:blip>
            <a:stretch>
              <a:fillRect l="0" t="-216" r="0" b="-216"/>
            </a:stretch>
          </a:blipFill>
        </p:spPr>
        <p:txBody>
          <a:bodyPr/>
          <a:p/>
        </p:txBody>
      </p:sp>
      <p:grpSp>
        <p:nvGrpSpPr>
          <p:cNvPr name="Group 10" id="10"/>
          <p:cNvGrpSpPr/>
          <p:nvPr/>
        </p:nvGrpSpPr>
        <p:grpSpPr>
          <a:xfrm rot="0">
            <a:off x="185327" y="173069"/>
            <a:ext cx="17920906" cy="9976104"/>
            <a:chOff x="0" y="0"/>
            <a:chExt cx="23894542" cy="13301472"/>
          </a:xfrm>
        </p:grpSpPr>
        <p:sp>
          <p:nvSpPr>
            <p:cNvPr name="Freeform 11" id="11"/>
            <p:cNvSpPr/>
            <p:nvPr/>
          </p:nvSpPr>
          <p:spPr>
            <a:xfrm flipH="false" flipV="false" rot="0">
              <a:off x="0" y="0"/>
              <a:ext cx="23894542" cy="13301472"/>
            </a:xfrm>
            <a:custGeom>
              <a:avLst/>
              <a:gdLst/>
              <a:ahLst/>
              <a:cxnLst/>
              <a:rect r="r" b="b" t="t" l="l"/>
              <a:pathLst>
                <a:path h="13301472" w="23894542">
                  <a:moveTo>
                    <a:pt x="0" y="0"/>
                  </a:moveTo>
                  <a:lnTo>
                    <a:pt x="23894542" y="0"/>
                  </a:lnTo>
                  <a:lnTo>
                    <a:pt x="23894542" y="13301472"/>
                  </a:lnTo>
                  <a:lnTo>
                    <a:pt x="0" y="13301472"/>
                  </a:lnTo>
                  <a:lnTo>
                    <a:pt x="0" y="0"/>
                  </a:lnTo>
                  <a:close/>
                </a:path>
              </a:pathLst>
            </a:custGeom>
            <a:blipFill>
              <a:blip r:embed="rId6"/>
              <a:stretch>
                <a:fillRect l="0" t="-9879" r="0" b="-9879"/>
              </a:stretch>
            </a:blipFill>
          </p:spPr>
        </p:sp>
      </p:grpSp>
      <p:sp>
        <p:nvSpPr>
          <p:cNvPr name="TextBox 12" id="12"/>
          <p:cNvSpPr txBox="true"/>
          <p:nvPr/>
        </p:nvSpPr>
        <p:spPr>
          <a:xfrm rot="0">
            <a:off x="1640080" y="1594024"/>
            <a:ext cx="15011400" cy="8105775"/>
          </a:xfrm>
          <a:prstGeom prst="rect">
            <a:avLst/>
          </a:prstGeom>
        </p:spPr>
        <p:txBody>
          <a:bodyPr anchor="t" rtlCol="false" tIns="0" lIns="0" bIns="0" rIns="0">
            <a:spAutoFit/>
          </a:bodyPr>
          <a:lstStyle/>
          <a:p>
            <a:pPr algn="l">
              <a:lnSpc>
                <a:spcPts val="10500"/>
              </a:lnSpc>
              <a:spcBef>
                <a:spcPct val="0"/>
              </a:spcBef>
            </a:pPr>
            <a:r>
              <a:rPr lang="en-US" sz="7500">
                <a:solidFill>
                  <a:srgbClr val="000000"/>
                </a:solidFill>
                <a:latin typeface="Times New Roman MT"/>
                <a:ea typeface="Times New Roman MT"/>
                <a:cs typeface="Times New Roman MT"/>
                <a:sym typeface="Times New Roman MT"/>
              </a:rPr>
              <a:t>N</a:t>
            </a:r>
            <a:r>
              <a:rPr lang="en-US" sz="7500">
                <a:solidFill>
                  <a:srgbClr val="000000"/>
                </a:solidFill>
                <a:latin typeface="Times New Roman MT"/>
                <a:ea typeface="Times New Roman MT"/>
                <a:cs typeface="Times New Roman MT"/>
                <a:sym typeface="Times New Roman MT"/>
              </a:rPr>
              <a:t>anna Devaru vadhagisuvaathanu</a:t>
            </a:r>
          </a:p>
          <a:p>
            <a:pPr algn="l">
              <a:lnSpc>
                <a:spcPts val="10500"/>
              </a:lnSpc>
              <a:spcBef>
                <a:spcPct val="0"/>
              </a:spcBef>
            </a:pPr>
            <a:r>
              <a:rPr lang="en-US" sz="7500">
                <a:solidFill>
                  <a:srgbClr val="000000"/>
                </a:solidFill>
                <a:latin typeface="Times New Roman MT"/>
                <a:ea typeface="Times New Roman MT"/>
                <a:cs typeface="Times New Roman MT"/>
                <a:sym typeface="Times New Roman MT"/>
              </a:rPr>
              <a:t>Nanna baarava aatha othanu</a:t>
            </a:r>
          </a:p>
          <a:p>
            <a:pPr algn="l">
              <a:lnSpc>
                <a:spcPts val="10500"/>
              </a:lnSpc>
              <a:spcBef>
                <a:spcPct val="0"/>
              </a:spcBef>
            </a:pPr>
            <a:r>
              <a:rPr lang="en-US" sz="7500">
                <a:solidFill>
                  <a:srgbClr val="000000"/>
                </a:solidFill>
                <a:latin typeface="Times New Roman MT"/>
                <a:ea typeface="Times New Roman MT"/>
                <a:cs typeface="Times New Roman MT"/>
                <a:sym typeface="Times New Roman MT"/>
              </a:rPr>
              <a:t>Aatha Neethivanthanu</a:t>
            </a:r>
          </a:p>
          <a:p>
            <a:pPr algn="l">
              <a:lnSpc>
                <a:spcPts val="10500"/>
              </a:lnSpc>
              <a:spcBef>
                <a:spcPct val="0"/>
              </a:spcBef>
            </a:pPr>
            <a:r>
              <a:rPr lang="en-US" sz="7500">
                <a:solidFill>
                  <a:srgbClr val="000000"/>
                </a:solidFill>
                <a:latin typeface="Times New Roman MT"/>
                <a:ea typeface="Times New Roman MT"/>
                <a:cs typeface="Times New Roman MT"/>
                <a:sym typeface="Times New Roman MT"/>
              </a:rPr>
              <a:t>Nanna moreya kelvanu</a:t>
            </a:r>
          </a:p>
          <a:p>
            <a:pPr algn="l">
              <a:lnSpc>
                <a:spcPts val="10500"/>
              </a:lnSpc>
              <a:spcBef>
                <a:spcPct val="0"/>
              </a:spcBef>
            </a:pPr>
            <a:r>
              <a:rPr lang="en-US" sz="7500">
                <a:solidFill>
                  <a:srgbClr val="000000"/>
                </a:solidFill>
                <a:latin typeface="Times New Roman MT"/>
                <a:ea typeface="Times New Roman MT"/>
                <a:cs typeface="Times New Roman MT"/>
                <a:sym typeface="Times New Roman MT"/>
              </a:rPr>
              <a:t>Thanna maargadhi nanna nadesvanu</a:t>
            </a:r>
          </a:p>
          <a:p>
            <a:pPr algn="l">
              <a:lnSpc>
                <a:spcPts val="10500"/>
              </a:lnSpc>
              <a:spcBef>
                <a:spcPct val="0"/>
              </a:spcBef>
            </a:pPr>
            <a:r>
              <a:rPr lang="en-US" sz="7500">
                <a:solidFill>
                  <a:srgbClr val="000000"/>
                </a:solidFill>
                <a:latin typeface="Times New Roman MT"/>
                <a:ea typeface="Times New Roman MT"/>
                <a:cs typeface="Times New Roman MT"/>
                <a:sym typeface="Times New Roman MT"/>
              </a:rPr>
              <a:t>Nanna Devaru (x2)</a:t>
            </a:r>
          </a:p>
        </p:txBody>
      </p:sp>
    </p:spTree>
  </p:cSld>
  <p:clrMapOvr>
    <a:masterClrMapping/>
  </p:clrMapOvr>
</p:sld>
</file>

<file path=ppt/slides/slide3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98976" y="-1112126"/>
            <a:ext cx="5448219" cy="5016902"/>
          </a:xfrm>
          <a:custGeom>
            <a:avLst/>
            <a:gdLst/>
            <a:ahLst/>
            <a:cxnLst/>
            <a:rect r="r" b="b" t="t" l="l"/>
            <a:pathLst>
              <a:path h="5016902" w="5448219">
                <a:moveTo>
                  <a:pt x="0" y="0"/>
                </a:moveTo>
                <a:lnTo>
                  <a:pt x="5448219" y="0"/>
                </a:lnTo>
                <a:lnTo>
                  <a:pt x="5448219" y="5016902"/>
                </a:lnTo>
                <a:lnTo>
                  <a:pt x="0" y="5016902"/>
                </a:lnTo>
                <a:lnTo>
                  <a:pt x="0" y="0"/>
                </a:lnTo>
                <a:close/>
              </a:path>
            </a:pathLst>
          </a:custGeom>
          <a:blipFill>
            <a:blip r:embed="rId2">
              <a:alphaModFix amt="48000"/>
              <a:extLst>
                <a:ext uri="{96DAC541-7B7A-43D3-8B79-37D633B846F1}">
                  <asvg:svgBlip xmlns:asvg="http://schemas.microsoft.com/office/drawing/2016/SVG/main" r:embed="rId3"/>
                </a:ext>
              </a:extLst>
            </a:blip>
            <a:stretch>
              <a:fillRect l="0" t="-216" r="0" b="-216"/>
            </a:stretch>
          </a:blipFill>
        </p:spPr>
        <p:txBody>
          <a:bodyPr/>
          <a:p/>
        </p:txBody>
      </p:sp>
      <p:grpSp>
        <p:nvGrpSpPr>
          <p:cNvPr name="Group 3" id="3"/>
          <p:cNvGrpSpPr/>
          <p:nvPr/>
        </p:nvGrpSpPr>
        <p:grpSpPr>
          <a:xfrm rot="0">
            <a:off x="-176066" y="-3525521"/>
            <a:ext cx="18640140" cy="18640140"/>
            <a:chOff x="0" y="0"/>
            <a:chExt cx="24853519" cy="24853519"/>
          </a:xfrm>
        </p:grpSpPr>
        <p:sp>
          <p:nvSpPr>
            <p:cNvPr name="Freeform 4" id="4"/>
            <p:cNvSpPr/>
            <p:nvPr/>
          </p:nvSpPr>
          <p:spPr>
            <a:xfrm flipH="false" flipV="false" rot="0">
              <a:off x="0" y="0"/>
              <a:ext cx="24853519" cy="24853519"/>
            </a:xfrm>
            <a:custGeom>
              <a:avLst/>
              <a:gdLst/>
              <a:ahLst/>
              <a:cxnLst/>
              <a:rect r="r" b="b" t="t" l="l"/>
              <a:pathLst>
                <a:path h="24853519" w="24853519">
                  <a:moveTo>
                    <a:pt x="0" y="0"/>
                  </a:moveTo>
                  <a:lnTo>
                    <a:pt x="24853519" y="0"/>
                  </a:lnTo>
                  <a:lnTo>
                    <a:pt x="24853519" y="24853519"/>
                  </a:lnTo>
                  <a:lnTo>
                    <a:pt x="0" y="24853519"/>
                  </a:lnTo>
                  <a:lnTo>
                    <a:pt x="0" y="0"/>
                  </a:lnTo>
                  <a:close/>
                </a:path>
              </a:pathLst>
            </a:custGeom>
            <a:blipFill>
              <a:blip r:embed="rId4">
                <a:alphaModFix amt="68000"/>
              </a:blip>
              <a:stretch>
                <a:fillRect l="0" t="0" r="0" b="0"/>
              </a:stretch>
            </a:blipFill>
          </p:spPr>
        </p:sp>
      </p:grpSp>
      <p:grpSp>
        <p:nvGrpSpPr>
          <p:cNvPr name="Group 5" id="5"/>
          <p:cNvGrpSpPr/>
          <p:nvPr/>
        </p:nvGrpSpPr>
        <p:grpSpPr>
          <a:xfrm rot="0">
            <a:off x="13236334" y="0"/>
            <a:ext cx="5227701" cy="4517612"/>
            <a:chOff x="0" y="0"/>
            <a:chExt cx="6970268" cy="6023483"/>
          </a:xfrm>
        </p:grpSpPr>
        <p:sp>
          <p:nvSpPr>
            <p:cNvPr name="Freeform 6" id="6"/>
            <p:cNvSpPr/>
            <p:nvPr/>
          </p:nvSpPr>
          <p:spPr>
            <a:xfrm flipH="false" flipV="false" rot="0">
              <a:off x="0" y="0"/>
              <a:ext cx="6970268" cy="6023483"/>
            </a:xfrm>
            <a:custGeom>
              <a:avLst/>
              <a:gdLst/>
              <a:ahLst/>
              <a:cxnLst/>
              <a:rect r="r" b="b" t="t" l="l"/>
              <a:pathLst>
                <a:path h="6023483" w="6970268">
                  <a:moveTo>
                    <a:pt x="0" y="0"/>
                  </a:moveTo>
                  <a:lnTo>
                    <a:pt x="6970268" y="0"/>
                  </a:lnTo>
                  <a:lnTo>
                    <a:pt x="6970268" y="6023483"/>
                  </a:lnTo>
                  <a:lnTo>
                    <a:pt x="0" y="6023483"/>
                  </a:lnTo>
                  <a:lnTo>
                    <a:pt x="0" y="0"/>
                  </a:lnTo>
                  <a:close/>
                </a:path>
              </a:pathLst>
            </a:custGeom>
            <a:blipFill>
              <a:blip r:embed="rId5">
                <a:alphaModFix amt="62000"/>
              </a:blip>
              <a:stretch>
                <a:fillRect l="0" t="-50" r="0" b="-50"/>
              </a:stretch>
            </a:blipFill>
          </p:spPr>
        </p:sp>
      </p:grpSp>
      <p:grpSp>
        <p:nvGrpSpPr>
          <p:cNvPr name="Group 7" id="7"/>
          <p:cNvGrpSpPr/>
          <p:nvPr/>
        </p:nvGrpSpPr>
        <p:grpSpPr>
          <a:xfrm rot="0">
            <a:off x="-176066" y="5999066"/>
            <a:ext cx="5227701" cy="4517612"/>
            <a:chOff x="0" y="0"/>
            <a:chExt cx="6970268" cy="6023483"/>
          </a:xfrm>
        </p:grpSpPr>
        <p:sp>
          <p:nvSpPr>
            <p:cNvPr name="Freeform 8" id="8"/>
            <p:cNvSpPr/>
            <p:nvPr/>
          </p:nvSpPr>
          <p:spPr>
            <a:xfrm flipH="true" flipV="true" rot="0">
              <a:off x="0" y="0"/>
              <a:ext cx="6970268" cy="6023483"/>
            </a:xfrm>
            <a:custGeom>
              <a:avLst/>
              <a:gdLst/>
              <a:ahLst/>
              <a:cxnLst/>
              <a:rect r="r" b="b" t="t" l="l"/>
              <a:pathLst>
                <a:path h="6023483" w="6970268">
                  <a:moveTo>
                    <a:pt x="6970268" y="6023483"/>
                  </a:moveTo>
                  <a:lnTo>
                    <a:pt x="0" y="6023483"/>
                  </a:lnTo>
                  <a:lnTo>
                    <a:pt x="0" y="0"/>
                  </a:lnTo>
                  <a:lnTo>
                    <a:pt x="6970268" y="0"/>
                  </a:lnTo>
                  <a:lnTo>
                    <a:pt x="6970268" y="6023483"/>
                  </a:lnTo>
                  <a:close/>
                </a:path>
              </a:pathLst>
            </a:custGeom>
            <a:blipFill>
              <a:blip r:embed="rId5">
                <a:alphaModFix amt="62000"/>
              </a:blip>
              <a:stretch>
                <a:fillRect l="0" t="-50" r="0" b="-50"/>
              </a:stretch>
            </a:blipFill>
          </p:spPr>
        </p:sp>
      </p:grpSp>
      <p:sp>
        <p:nvSpPr>
          <p:cNvPr name="Freeform 9" id="9"/>
          <p:cNvSpPr/>
          <p:nvPr/>
        </p:nvSpPr>
        <p:spPr>
          <a:xfrm flipH="true" flipV="true" rot="0">
            <a:off x="14535190" y="7778549"/>
            <a:ext cx="5448219" cy="5016902"/>
          </a:xfrm>
          <a:custGeom>
            <a:avLst/>
            <a:gdLst/>
            <a:ahLst/>
            <a:cxnLst/>
            <a:rect r="r" b="b" t="t" l="l"/>
            <a:pathLst>
              <a:path h="5016902" w="5448219">
                <a:moveTo>
                  <a:pt x="5448219" y="5016902"/>
                </a:moveTo>
                <a:lnTo>
                  <a:pt x="0" y="5016902"/>
                </a:lnTo>
                <a:lnTo>
                  <a:pt x="0" y="0"/>
                </a:lnTo>
                <a:lnTo>
                  <a:pt x="5448219" y="0"/>
                </a:lnTo>
                <a:lnTo>
                  <a:pt x="5448219" y="5016902"/>
                </a:lnTo>
                <a:close/>
              </a:path>
            </a:pathLst>
          </a:custGeom>
          <a:blipFill>
            <a:blip r:embed="rId2">
              <a:alphaModFix amt="19999"/>
              <a:extLst>
                <a:ext uri="{96DAC541-7B7A-43D3-8B79-37D633B846F1}">
                  <asvg:svgBlip xmlns:asvg="http://schemas.microsoft.com/office/drawing/2016/SVG/main" r:embed="rId3"/>
                </a:ext>
              </a:extLst>
            </a:blip>
            <a:stretch>
              <a:fillRect l="0" t="-216" r="0" b="-216"/>
            </a:stretch>
          </a:blipFill>
        </p:spPr>
        <p:txBody>
          <a:bodyPr/>
          <a:p/>
        </p:txBody>
      </p:sp>
      <p:sp>
        <p:nvSpPr>
          <p:cNvPr name="TextBox 10" id="10"/>
          <p:cNvSpPr txBox="true"/>
          <p:nvPr/>
        </p:nvSpPr>
        <p:spPr>
          <a:xfrm rot="0">
            <a:off x="1600200" y="2726340"/>
            <a:ext cx="15429489" cy="2782997"/>
          </a:xfrm>
          <a:prstGeom prst="rect">
            <a:avLst/>
          </a:prstGeom>
        </p:spPr>
        <p:txBody>
          <a:bodyPr anchor="t" rtlCol="false" tIns="0" lIns="0" bIns="0" rIns="0">
            <a:spAutoFit/>
          </a:bodyPr>
          <a:lstStyle/>
          <a:p>
            <a:pPr algn="ctr">
              <a:lnSpc>
                <a:spcPts val="24886"/>
              </a:lnSpc>
            </a:pPr>
            <a:r>
              <a:rPr lang="en-US" sz="9999">
                <a:solidFill>
                  <a:srgbClr val="000000"/>
                </a:solidFill>
                <a:latin typeface="Times New Roman"/>
                <a:ea typeface="Times New Roman"/>
                <a:cs typeface="Times New Roman"/>
                <a:sym typeface="Times New Roman"/>
              </a:rPr>
              <a:t>T - 29 (Vs. all verses)</a:t>
            </a:r>
          </a:p>
        </p:txBody>
      </p:sp>
    </p:spTree>
  </p:cSld>
  <p:clrMapOvr>
    <a:masterClrMapping/>
  </p:clrMapOvr>
</p:sld>
</file>

<file path=ppt/slides/slide3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98976" y="-1112126"/>
            <a:ext cx="5448219" cy="5016902"/>
          </a:xfrm>
          <a:custGeom>
            <a:avLst/>
            <a:gdLst/>
            <a:ahLst/>
            <a:cxnLst/>
            <a:rect r="r" b="b" t="t" l="l"/>
            <a:pathLst>
              <a:path h="5016902" w="5448219">
                <a:moveTo>
                  <a:pt x="0" y="0"/>
                </a:moveTo>
                <a:lnTo>
                  <a:pt x="5448219" y="0"/>
                </a:lnTo>
                <a:lnTo>
                  <a:pt x="5448219" y="5016902"/>
                </a:lnTo>
                <a:lnTo>
                  <a:pt x="0" y="5016902"/>
                </a:lnTo>
                <a:lnTo>
                  <a:pt x="0" y="0"/>
                </a:lnTo>
                <a:close/>
              </a:path>
            </a:pathLst>
          </a:custGeom>
          <a:blipFill>
            <a:blip r:embed="rId2">
              <a:alphaModFix amt="48000"/>
              <a:extLst>
                <a:ext uri="{96DAC541-7B7A-43D3-8B79-37D633B846F1}">
                  <asvg:svgBlip xmlns:asvg="http://schemas.microsoft.com/office/drawing/2016/SVG/main" r:embed="rId3"/>
                </a:ext>
              </a:extLst>
            </a:blip>
            <a:stretch>
              <a:fillRect l="0" t="-216" r="0" b="-216"/>
            </a:stretch>
          </a:blipFill>
        </p:spPr>
        <p:txBody>
          <a:bodyPr/>
          <a:p/>
        </p:txBody>
      </p:sp>
      <p:grpSp>
        <p:nvGrpSpPr>
          <p:cNvPr name="Group 3" id="3"/>
          <p:cNvGrpSpPr/>
          <p:nvPr/>
        </p:nvGrpSpPr>
        <p:grpSpPr>
          <a:xfrm rot="0">
            <a:off x="-176066" y="-3525521"/>
            <a:ext cx="18640140" cy="18640140"/>
            <a:chOff x="0" y="0"/>
            <a:chExt cx="24853519" cy="24853519"/>
          </a:xfrm>
        </p:grpSpPr>
        <p:sp>
          <p:nvSpPr>
            <p:cNvPr name="Freeform 4" id="4"/>
            <p:cNvSpPr/>
            <p:nvPr/>
          </p:nvSpPr>
          <p:spPr>
            <a:xfrm flipH="false" flipV="false" rot="0">
              <a:off x="0" y="0"/>
              <a:ext cx="24853519" cy="24853519"/>
            </a:xfrm>
            <a:custGeom>
              <a:avLst/>
              <a:gdLst/>
              <a:ahLst/>
              <a:cxnLst/>
              <a:rect r="r" b="b" t="t" l="l"/>
              <a:pathLst>
                <a:path h="24853519" w="24853519">
                  <a:moveTo>
                    <a:pt x="0" y="0"/>
                  </a:moveTo>
                  <a:lnTo>
                    <a:pt x="24853519" y="0"/>
                  </a:lnTo>
                  <a:lnTo>
                    <a:pt x="24853519" y="24853519"/>
                  </a:lnTo>
                  <a:lnTo>
                    <a:pt x="0" y="24853519"/>
                  </a:lnTo>
                  <a:lnTo>
                    <a:pt x="0" y="0"/>
                  </a:lnTo>
                  <a:close/>
                </a:path>
              </a:pathLst>
            </a:custGeom>
            <a:blipFill>
              <a:blip r:embed="rId4">
                <a:alphaModFix amt="68000"/>
              </a:blip>
              <a:stretch>
                <a:fillRect l="0" t="0" r="0" b="0"/>
              </a:stretch>
            </a:blipFill>
          </p:spPr>
        </p:sp>
      </p:grpSp>
      <p:grpSp>
        <p:nvGrpSpPr>
          <p:cNvPr name="Group 5" id="5"/>
          <p:cNvGrpSpPr/>
          <p:nvPr/>
        </p:nvGrpSpPr>
        <p:grpSpPr>
          <a:xfrm rot="0">
            <a:off x="13236334" y="0"/>
            <a:ext cx="5227701" cy="4517612"/>
            <a:chOff x="0" y="0"/>
            <a:chExt cx="6970268" cy="6023483"/>
          </a:xfrm>
        </p:grpSpPr>
        <p:sp>
          <p:nvSpPr>
            <p:cNvPr name="Freeform 6" id="6"/>
            <p:cNvSpPr/>
            <p:nvPr/>
          </p:nvSpPr>
          <p:spPr>
            <a:xfrm flipH="false" flipV="false" rot="0">
              <a:off x="0" y="0"/>
              <a:ext cx="6970268" cy="6023483"/>
            </a:xfrm>
            <a:custGeom>
              <a:avLst/>
              <a:gdLst/>
              <a:ahLst/>
              <a:cxnLst/>
              <a:rect r="r" b="b" t="t" l="l"/>
              <a:pathLst>
                <a:path h="6023483" w="6970268">
                  <a:moveTo>
                    <a:pt x="0" y="0"/>
                  </a:moveTo>
                  <a:lnTo>
                    <a:pt x="6970268" y="0"/>
                  </a:lnTo>
                  <a:lnTo>
                    <a:pt x="6970268" y="6023483"/>
                  </a:lnTo>
                  <a:lnTo>
                    <a:pt x="0" y="6023483"/>
                  </a:lnTo>
                  <a:lnTo>
                    <a:pt x="0" y="0"/>
                  </a:lnTo>
                  <a:close/>
                </a:path>
              </a:pathLst>
            </a:custGeom>
            <a:blipFill>
              <a:blip r:embed="rId5">
                <a:alphaModFix amt="62000"/>
              </a:blip>
              <a:stretch>
                <a:fillRect l="0" t="-50" r="0" b="-50"/>
              </a:stretch>
            </a:blipFill>
          </p:spPr>
        </p:sp>
      </p:grpSp>
      <p:grpSp>
        <p:nvGrpSpPr>
          <p:cNvPr name="Group 7" id="7"/>
          <p:cNvGrpSpPr/>
          <p:nvPr/>
        </p:nvGrpSpPr>
        <p:grpSpPr>
          <a:xfrm rot="0">
            <a:off x="-176066" y="7052411"/>
            <a:ext cx="4008787" cy="3464243"/>
            <a:chOff x="0" y="0"/>
            <a:chExt cx="5345049" cy="4618990"/>
          </a:xfrm>
        </p:grpSpPr>
        <p:sp>
          <p:nvSpPr>
            <p:cNvPr name="Freeform 8" id="8"/>
            <p:cNvSpPr/>
            <p:nvPr/>
          </p:nvSpPr>
          <p:spPr>
            <a:xfrm flipH="true" flipV="true" rot="0">
              <a:off x="0" y="0"/>
              <a:ext cx="5345049" cy="4618990"/>
            </a:xfrm>
            <a:custGeom>
              <a:avLst/>
              <a:gdLst/>
              <a:ahLst/>
              <a:cxnLst/>
              <a:rect r="r" b="b" t="t" l="l"/>
              <a:pathLst>
                <a:path h="4618990" w="5345049">
                  <a:moveTo>
                    <a:pt x="5345049" y="4618990"/>
                  </a:moveTo>
                  <a:lnTo>
                    <a:pt x="0" y="4618990"/>
                  </a:lnTo>
                  <a:lnTo>
                    <a:pt x="0" y="0"/>
                  </a:lnTo>
                  <a:lnTo>
                    <a:pt x="5345049" y="0"/>
                  </a:lnTo>
                  <a:lnTo>
                    <a:pt x="5345049" y="4618990"/>
                  </a:lnTo>
                  <a:close/>
                </a:path>
              </a:pathLst>
            </a:custGeom>
            <a:blipFill>
              <a:blip r:embed="rId5">
                <a:alphaModFix amt="62000"/>
              </a:blip>
              <a:stretch>
                <a:fillRect l="0" t="-51" r="0" b="-51"/>
              </a:stretch>
            </a:blipFill>
          </p:spPr>
        </p:sp>
      </p:grpSp>
      <p:sp>
        <p:nvSpPr>
          <p:cNvPr name="Freeform 9" id="9"/>
          <p:cNvSpPr/>
          <p:nvPr/>
        </p:nvSpPr>
        <p:spPr>
          <a:xfrm flipH="true" flipV="true" rot="0">
            <a:off x="14535190" y="7778549"/>
            <a:ext cx="5448219" cy="5016902"/>
          </a:xfrm>
          <a:custGeom>
            <a:avLst/>
            <a:gdLst/>
            <a:ahLst/>
            <a:cxnLst/>
            <a:rect r="r" b="b" t="t" l="l"/>
            <a:pathLst>
              <a:path h="5016902" w="5448219">
                <a:moveTo>
                  <a:pt x="5448219" y="5016902"/>
                </a:moveTo>
                <a:lnTo>
                  <a:pt x="0" y="5016902"/>
                </a:lnTo>
                <a:lnTo>
                  <a:pt x="0" y="0"/>
                </a:lnTo>
                <a:lnTo>
                  <a:pt x="5448219" y="0"/>
                </a:lnTo>
                <a:lnTo>
                  <a:pt x="5448219" y="5016902"/>
                </a:lnTo>
                <a:close/>
              </a:path>
            </a:pathLst>
          </a:custGeom>
          <a:blipFill>
            <a:blip r:embed="rId2">
              <a:alphaModFix amt="19999"/>
              <a:extLst>
                <a:ext uri="{96DAC541-7B7A-43D3-8B79-37D633B846F1}">
                  <asvg:svgBlip xmlns:asvg="http://schemas.microsoft.com/office/drawing/2016/SVG/main" r:embed="rId3"/>
                </a:ext>
              </a:extLst>
            </a:blip>
            <a:stretch>
              <a:fillRect l="0" t="-216" r="0" b="-216"/>
            </a:stretch>
          </a:blipFill>
        </p:spPr>
        <p:txBody>
          <a:bodyPr/>
          <a:p/>
        </p:txBody>
      </p:sp>
      <p:grpSp>
        <p:nvGrpSpPr>
          <p:cNvPr name="Group 10" id="10"/>
          <p:cNvGrpSpPr/>
          <p:nvPr/>
        </p:nvGrpSpPr>
        <p:grpSpPr>
          <a:xfrm rot="0">
            <a:off x="185327" y="173069"/>
            <a:ext cx="17920906" cy="9976104"/>
            <a:chOff x="0" y="0"/>
            <a:chExt cx="23894542" cy="13301472"/>
          </a:xfrm>
        </p:grpSpPr>
        <p:sp>
          <p:nvSpPr>
            <p:cNvPr name="Freeform 11" id="11"/>
            <p:cNvSpPr/>
            <p:nvPr/>
          </p:nvSpPr>
          <p:spPr>
            <a:xfrm flipH="false" flipV="false" rot="0">
              <a:off x="0" y="0"/>
              <a:ext cx="23894542" cy="13301472"/>
            </a:xfrm>
            <a:custGeom>
              <a:avLst/>
              <a:gdLst/>
              <a:ahLst/>
              <a:cxnLst/>
              <a:rect r="r" b="b" t="t" l="l"/>
              <a:pathLst>
                <a:path h="13301472" w="23894542">
                  <a:moveTo>
                    <a:pt x="0" y="0"/>
                  </a:moveTo>
                  <a:lnTo>
                    <a:pt x="23894542" y="0"/>
                  </a:lnTo>
                  <a:lnTo>
                    <a:pt x="23894542" y="13301472"/>
                  </a:lnTo>
                  <a:lnTo>
                    <a:pt x="0" y="13301472"/>
                  </a:lnTo>
                  <a:lnTo>
                    <a:pt x="0" y="0"/>
                  </a:lnTo>
                  <a:close/>
                </a:path>
              </a:pathLst>
            </a:custGeom>
            <a:blipFill>
              <a:blip r:embed="rId6"/>
              <a:stretch>
                <a:fillRect l="0" t="-9879" r="0" b="-9879"/>
              </a:stretch>
            </a:blipFill>
          </p:spPr>
        </p:sp>
      </p:grpSp>
      <p:sp>
        <p:nvSpPr>
          <p:cNvPr name="Freeform 12" id="12"/>
          <p:cNvSpPr/>
          <p:nvPr/>
        </p:nvSpPr>
        <p:spPr>
          <a:xfrm flipH="false" flipV="false" rot="0">
            <a:off x="0" y="-144661"/>
            <a:ext cx="18288000" cy="1929259"/>
          </a:xfrm>
          <a:custGeom>
            <a:avLst/>
            <a:gdLst/>
            <a:ahLst/>
            <a:cxnLst/>
            <a:rect r="r" b="b" t="t" l="l"/>
            <a:pathLst>
              <a:path h="1929259" w="18288000">
                <a:moveTo>
                  <a:pt x="0" y="0"/>
                </a:moveTo>
                <a:lnTo>
                  <a:pt x="18288000" y="0"/>
                </a:lnTo>
                <a:lnTo>
                  <a:pt x="18288000" y="1929259"/>
                </a:lnTo>
                <a:lnTo>
                  <a:pt x="0" y="192925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txBody>
          <a:bodyPr/>
          <a:p/>
        </p:txBody>
      </p:sp>
      <p:sp>
        <p:nvSpPr>
          <p:cNvPr name="TextBox 13" id="13"/>
          <p:cNvSpPr txBox="true"/>
          <p:nvPr/>
        </p:nvSpPr>
        <p:spPr>
          <a:xfrm rot="0">
            <a:off x="5742284" y="489705"/>
            <a:ext cx="6803431" cy="784352"/>
          </a:xfrm>
          <a:prstGeom prst="rect">
            <a:avLst/>
          </a:prstGeom>
        </p:spPr>
        <p:txBody>
          <a:bodyPr anchor="t" rtlCol="false" tIns="0" lIns="0" bIns="0" rIns="0">
            <a:spAutoFit/>
          </a:bodyPr>
          <a:lstStyle/>
          <a:p>
            <a:pPr algn="ctr">
              <a:lnSpc>
                <a:spcPts val="5598"/>
              </a:lnSpc>
            </a:pPr>
            <a:r>
              <a:rPr lang="en-US" sz="6000">
                <a:solidFill>
                  <a:srgbClr val="000000"/>
                </a:solidFill>
                <a:latin typeface="Times New Roman"/>
                <a:ea typeface="Times New Roman"/>
                <a:cs typeface="Times New Roman"/>
                <a:sym typeface="Times New Roman"/>
              </a:rPr>
              <a:t>T - 29 (Vs. all verses)</a:t>
            </a:r>
          </a:p>
        </p:txBody>
      </p:sp>
      <p:sp>
        <p:nvSpPr>
          <p:cNvPr name="TextBox 14" id="14"/>
          <p:cNvSpPr txBox="true"/>
          <p:nvPr/>
        </p:nvSpPr>
        <p:spPr>
          <a:xfrm rot="0">
            <a:off x="367357" y="2320869"/>
            <a:ext cx="8776643" cy="6750495"/>
          </a:xfrm>
          <a:prstGeom prst="rect">
            <a:avLst/>
          </a:prstGeom>
        </p:spPr>
        <p:txBody>
          <a:bodyPr anchor="t" rtlCol="false" tIns="0" lIns="0" bIns="0" rIns="0">
            <a:spAutoFit/>
          </a:bodyPr>
          <a:lstStyle/>
          <a:p>
            <a:pPr algn="l">
              <a:lnSpc>
                <a:spcPts val="9792"/>
              </a:lnSpc>
            </a:pPr>
            <a:r>
              <a:rPr lang="en-US" sz="6999">
                <a:solidFill>
                  <a:srgbClr val="000000"/>
                </a:solidFill>
                <a:latin typeface="Noto Sans Kannada"/>
                <a:ea typeface="Noto Sans Kannada"/>
                <a:cs typeface="Noto Sans Kannada"/>
                <a:sym typeface="Noto Sans Kannada"/>
              </a:rPr>
              <a:t>1.ಯೆಹೋವ</a:t>
            </a:r>
          </a:p>
          <a:p>
            <a:pPr algn="l">
              <a:lnSpc>
                <a:spcPts val="9798"/>
              </a:lnSpc>
            </a:pPr>
            <a:r>
              <a:rPr lang="en-US" sz="6999">
                <a:solidFill>
                  <a:srgbClr val="000000"/>
                </a:solidFill>
                <a:latin typeface="Noto Sans Kannada"/>
                <a:ea typeface="Noto Sans Kannada"/>
                <a:cs typeface="Noto Sans Kannada"/>
                <a:sym typeface="Noto Sans Kannada"/>
              </a:rPr>
              <a:t>ಸ್ತೋತ್ರಸ್ತುತಿನೇ</a:t>
            </a:r>
          </a:p>
          <a:p>
            <a:pPr algn="l">
              <a:lnSpc>
                <a:spcPts val="8399"/>
              </a:lnSpc>
            </a:pPr>
            <a:r>
              <a:rPr lang="en-US" sz="6999">
                <a:solidFill>
                  <a:srgbClr val="000000"/>
                </a:solidFill>
                <a:latin typeface="Calibri (MS)"/>
                <a:ea typeface="Calibri (MS)"/>
                <a:cs typeface="Calibri (MS)"/>
                <a:sym typeface="Calibri (MS)"/>
              </a:rPr>
              <a:t>ಪಂಡ್ದ್, ಆಯ ಕೀರ್ತಿನೇ</a:t>
            </a:r>
          </a:p>
          <a:p>
            <a:pPr algn="l">
              <a:lnSpc>
                <a:spcPts val="8399"/>
              </a:lnSpc>
            </a:pPr>
            <a:r>
              <a:rPr lang="en-US" sz="6999">
                <a:solidFill>
                  <a:srgbClr val="000000"/>
                </a:solidFill>
                <a:latin typeface="Calibri (MS)"/>
                <a:ea typeface="Calibri (MS)"/>
                <a:cs typeface="Calibri (MS)"/>
                <a:sym typeface="Calibri (MS)"/>
              </a:rPr>
              <a:t>ಗುಂಪುಡು ಇನಿ ಸಾರಿಲೆ.</a:t>
            </a:r>
          </a:p>
          <a:p>
            <a:pPr algn="l">
              <a:lnSpc>
                <a:spcPts val="8399"/>
              </a:lnSpc>
            </a:pPr>
            <a:r>
              <a:rPr lang="en-US" sz="6999">
                <a:solidFill>
                  <a:srgbClr val="000000"/>
                </a:solidFill>
                <a:latin typeface="Calibri (MS)"/>
                <a:ea typeface="Calibri (MS)"/>
                <a:cs typeface="Calibri (MS)"/>
                <a:sym typeface="Calibri (MS)"/>
              </a:rPr>
              <a:t>ಕೊಂಡಾಡುಗ - ಹಲ್ಲೆಲೂಯಾ!:|</a:t>
            </a:r>
          </a:p>
        </p:txBody>
      </p:sp>
      <p:sp>
        <p:nvSpPr>
          <p:cNvPr name="TextBox 15" id="15"/>
          <p:cNvSpPr txBox="true"/>
          <p:nvPr/>
        </p:nvSpPr>
        <p:spPr>
          <a:xfrm rot="0">
            <a:off x="9868837" y="1919539"/>
            <a:ext cx="7788644" cy="7836011"/>
          </a:xfrm>
          <a:prstGeom prst="rect">
            <a:avLst/>
          </a:prstGeom>
        </p:spPr>
        <p:txBody>
          <a:bodyPr anchor="t" rtlCol="false" tIns="0" lIns="0" bIns="0" rIns="0">
            <a:spAutoFit/>
          </a:bodyPr>
          <a:lstStyle/>
          <a:p>
            <a:pPr algn="l">
              <a:lnSpc>
                <a:spcPts val="9798"/>
              </a:lnSpc>
            </a:pPr>
            <a:r>
              <a:rPr lang="en-US" sz="6999">
                <a:solidFill>
                  <a:srgbClr val="000000"/>
                </a:solidFill>
                <a:latin typeface="Times New Roman"/>
                <a:ea typeface="Times New Roman"/>
                <a:cs typeface="Times New Roman"/>
                <a:sym typeface="Times New Roman"/>
              </a:rPr>
              <a:t>1. Yehova sthothra sthuthine</a:t>
            </a:r>
          </a:p>
          <a:p>
            <a:pPr algn="l">
              <a:lnSpc>
                <a:spcPts val="8399"/>
              </a:lnSpc>
            </a:pPr>
            <a:r>
              <a:rPr lang="en-US" sz="6999">
                <a:solidFill>
                  <a:srgbClr val="000000"/>
                </a:solidFill>
                <a:latin typeface="Times New Roman"/>
                <a:ea typeface="Times New Roman"/>
                <a:cs typeface="Times New Roman"/>
                <a:sym typeface="Times New Roman"/>
              </a:rPr>
              <a:t>Pandudhu, aaya keerthine</a:t>
            </a:r>
          </a:p>
          <a:p>
            <a:pPr algn="l">
              <a:lnSpc>
                <a:spcPts val="8399"/>
              </a:lnSpc>
            </a:pPr>
            <a:r>
              <a:rPr lang="en-US" sz="6999">
                <a:solidFill>
                  <a:srgbClr val="000000"/>
                </a:solidFill>
                <a:latin typeface="Times New Roman"/>
                <a:ea typeface="Times New Roman"/>
                <a:cs typeface="Times New Roman"/>
                <a:sym typeface="Times New Roman"/>
              </a:rPr>
              <a:t>Gumpudu yini saarile</a:t>
            </a:r>
          </a:p>
          <a:p>
            <a:pPr algn="l">
              <a:lnSpc>
                <a:spcPts val="8399"/>
              </a:lnSpc>
            </a:pPr>
            <a:r>
              <a:rPr lang="en-US" sz="6999">
                <a:solidFill>
                  <a:srgbClr val="000000"/>
                </a:solidFill>
                <a:latin typeface="Times New Roman"/>
                <a:ea typeface="Times New Roman"/>
                <a:cs typeface="Times New Roman"/>
                <a:sym typeface="Times New Roman"/>
              </a:rPr>
              <a:t>Kondaaduga - Hallelooyaa!:|</a:t>
            </a:r>
          </a:p>
        </p:txBody>
      </p:sp>
    </p:spTree>
  </p:cSld>
  <p:clrMapOvr>
    <a:masterClrMapping/>
  </p:clrMapOvr>
</p:sld>
</file>

<file path=ppt/slides/slide3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98976" y="-1112126"/>
            <a:ext cx="5448219" cy="5016902"/>
          </a:xfrm>
          <a:custGeom>
            <a:avLst/>
            <a:gdLst/>
            <a:ahLst/>
            <a:cxnLst/>
            <a:rect r="r" b="b" t="t" l="l"/>
            <a:pathLst>
              <a:path h="5016902" w="5448219">
                <a:moveTo>
                  <a:pt x="0" y="0"/>
                </a:moveTo>
                <a:lnTo>
                  <a:pt x="5448219" y="0"/>
                </a:lnTo>
                <a:lnTo>
                  <a:pt x="5448219" y="5016902"/>
                </a:lnTo>
                <a:lnTo>
                  <a:pt x="0" y="5016902"/>
                </a:lnTo>
                <a:lnTo>
                  <a:pt x="0" y="0"/>
                </a:lnTo>
                <a:close/>
              </a:path>
            </a:pathLst>
          </a:custGeom>
          <a:blipFill>
            <a:blip r:embed="rId2">
              <a:alphaModFix amt="48000"/>
              <a:extLst>
                <a:ext uri="{96DAC541-7B7A-43D3-8B79-37D633B846F1}">
                  <asvg:svgBlip xmlns:asvg="http://schemas.microsoft.com/office/drawing/2016/SVG/main" r:embed="rId3"/>
                </a:ext>
              </a:extLst>
            </a:blip>
            <a:stretch>
              <a:fillRect l="0" t="-216" r="0" b="-216"/>
            </a:stretch>
          </a:blipFill>
        </p:spPr>
        <p:txBody>
          <a:bodyPr/>
          <a:p/>
        </p:txBody>
      </p:sp>
      <p:grpSp>
        <p:nvGrpSpPr>
          <p:cNvPr name="Group 3" id="3"/>
          <p:cNvGrpSpPr/>
          <p:nvPr/>
        </p:nvGrpSpPr>
        <p:grpSpPr>
          <a:xfrm rot="0">
            <a:off x="-176066" y="-3525521"/>
            <a:ext cx="18640140" cy="18640140"/>
            <a:chOff x="0" y="0"/>
            <a:chExt cx="24853519" cy="24853519"/>
          </a:xfrm>
        </p:grpSpPr>
        <p:sp>
          <p:nvSpPr>
            <p:cNvPr name="Freeform 4" id="4"/>
            <p:cNvSpPr/>
            <p:nvPr/>
          </p:nvSpPr>
          <p:spPr>
            <a:xfrm flipH="false" flipV="false" rot="0">
              <a:off x="0" y="0"/>
              <a:ext cx="24853519" cy="24853519"/>
            </a:xfrm>
            <a:custGeom>
              <a:avLst/>
              <a:gdLst/>
              <a:ahLst/>
              <a:cxnLst/>
              <a:rect r="r" b="b" t="t" l="l"/>
              <a:pathLst>
                <a:path h="24853519" w="24853519">
                  <a:moveTo>
                    <a:pt x="0" y="0"/>
                  </a:moveTo>
                  <a:lnTo>
                    <a:pt x="24853519" y="0"/>
                  </a:lnTo>
                  <a:lnTo>
                    <a:pt x="24853519" y="24853519"/>
                  </a:lnTo>
                  <a:lnTo>
                    <a:pt x="0" y="24853519"/>
                  </a:lnTo>
                  <a:lnTo>
                    <a:pt x="0" y="0"/>
                  </a:lnTo>
                  <a:close/>
                </a:path>
              </a:pathLst>
            </a:custGeom>
            <a:blipFill>
              <a:blip r:embed="rId4">
                <a:alphaModFix amt="68000"/>
              </a:blip>
              <a:stretch>
                <a:fillRect l="0" t="0" r="0" b="0"/>
              </a:stretch>
            </a:blipFill>
          </p:spPr>
        </p:sp>
      </p:grpSp>
      <p:grpSp>
        <p:nvGrpSpPr>
          <p:cNvPr name="Group 5" id="5"/>
          <p:cNvGrpSpPr/>
          <p:nvPr/>
        </p:nvGrpSpPr>
        <p:grpSpPr>
          <a:xfrm rot="0">
            <a:off x="13236334" y="0"/>
            <a:ext cx="5227701" cy="4517612"/>
            <a:chOff x="0" y="0"/>
            <a:chExt cx="6970268" cy="6023483"/>
          </a:xfrm>
        </p:grpSpPr>
        <p:sp>
          <p:nvSpPr>
            <p:cNvPr name="Freeform 6" id="6"/>
            <p:cNvSpPr/>
            <p:nvPr/>
          </p:nvSpPr>
          <p:spPr>
            <a:xfrm flipH="false" flipV="false" rot="0">
              <a:off x="0" y="0"/>
              <a:ext cx="6970268" cy="6023483"/>
            </a:xfrm>
            <a:custGeom>
              <a:avLst/>
              <a:gdLst/>
              <a:ahLst/>
              <a:cxnLst/>
              <a:rect r="r" b="b" t="t" l="l"/>
              <a:pathLst>
                <a:path h="6023483" w="6970268">
                  <a:moveTo>
                    <a:pt x="0" y="0"/>
                  </a:moveTo>
                  <a:lnTo>
                    <a:pt x="6970268" y="0"/>
                  </a:lnTo>
                  <a:lnTo>
                    <a:pt x="6970268" y="6023483"/>
                  </a:lnTo>
                  <a:lnTo>
                    <a:pt x="0" y="6023483"/>
                  </a:lnTo>
                  <a:lnTo>
                    <a:pt x="0" y="0"/>
                  </a:lnTo>
                  <a:close/>
                </a:path>
              </a:pathLst>
            </a:custGeom>
            <a:blipFill>
              <a:blip r:embed="rId5">
                <a:alphaModFix amt="62000"/>
              </a:blip>
              <a:stretch>
                <a:fillRect l="0" t="-50" r="0" b="-50"/>
              </a:stretch>
            </a:blipFill>
          </p:spPr>
        </p:sp>
      </p:grpSp>
      <p:grpSp>
        <p:nvGrpSpPr>
          <p:cNvPr name="Group 7" id="7"/>
          <p:cNvGrpSpPr/>
          <p:nvPr/>
        </p:nvGrpSpPr>
        <p:grpSpPr>
          <a:xfrm rot="0">
            <a:off x="-176066" y="7052411"/>
            <a:ext cx="4008787" cy="3464243"/>
            <a:chOff x="0" y="0"/>
            <a:chExt cx="5345049" cy="4618990"/>
          </a:xfrm>
        </p:grpSpPr>
        <p:sp>
          <p:nvSpPr>
            <p:cNvPr name="Freeform 8" id="8"/>
            <p:cNvSpPr/>
            <p:nvPr/>
          </p:nvSpPr>
          <p:spPr>
            <a:xfrm flipH="true" flipV="true" rot="0">
              <a:off x="0" y="0"/>
              <a:ext cx="5345049" cy="4618990"/>
            </a:xfrm>
            <a:custGeom>
              <a:avLst/>
              <a:gdLst/>
              <a:ahLst/>
              <a:cxnLst/>
              <a:rect r="r" b="b" t="t" l="l"/>
              <a:pathLst>
                <a:path h="4618990" w="5345049">
                  <a:moveTo>
                    <a:pt x="5345049" y="4618990"/>
                  </a:moveTo>
                  <a:lnTo>
                    <a:pt x="0" y="4618990"/>
                  </a:lnTo>
                  <a:lnTo>
                    <a:pt x="0" y="0"/>
                  </a:lnTo>
                  <a:lnTo>
                    <a:pt x="5345049" y="0"/>
                  </a:lnTo>
                  <a:lnTo>
                    <a:pt x="5345049" y="4618990"/>
                  </a:lnTo>
                  <a:close/>
                </a:path>
              </a:pathLst>
            </a:custGeom>
            <a:blipFill>
              <a:blip r:embed="rId5">
                <a:alphaModFix amt="62000"/>
              </a:blip>
              <a:stretch>
                <a:fillRect l="0" t="-51" r="0" b="-51"/>
              </a:stretch>
            </a:blipFill>
          </p:spPr>
        </p:sp>
      </p:grpSp>
      <p:sp>
        <p:nvSpPr>
          <p:cNvPr name="Freeform 9" id="9"/>
          <p:cNvSpPr/>
          <p:nvPr/>
        </p:nvSpPr>
        <p:spPr>
          <a:xfrm flipH="true" flipV="true" rot="0">
            <a:off x="14535190" y="7778549"/>
            <a:ext cx="5448219" cy="5016902"/>
          </a:xfrm>
          <a:custGeom>
            <a:avLst/>
            <a:gdLst/>
            <a:ahLst/>
            <a:cxnLst/>
            <a:rect r="r" b="b" t="t" l="l"/>
            <a:pathLst>
              <a:path h="5016902" w="5448219">
                <a:moveTo>
                  <a:pt x="5448219" y="5016902"/>
                </a:moveTo>
                <a:lnTo>
                  <a:pt x="0" y="5016902"/>
                </a:lnTo>
                <a:lnTo>
                  <a:pt x="0" y="0"/>
                </a:lnTo>
                <a:lnTo>
                  <a:pt x="5448219" y="0"/>
                </a:lnTo>
                <a:lnTo>
                  <a:pt x="5448219" y="5016902"/>
                </a:lnTo>
                <a:close/>
              </a:path>
            </a:pathLst>
          </a:custGeom>
          <a:blipFill>
            <a:blip r:embed="rId2">
              <a:alphaModFix amt="19999"/>
              <a:extLst>
                <a:ext uri="{96DAC541-7B7A-43D3-8B79-37D633B846F1}">
                  <asvg:svgBlip xmlns:asvg="http://schemas.microsoft.com/office/drawing/2016/SVG/main" r:embed="rId3"/>
                </a:ext>
              </a:extLst>
            </a:blip>
            <a:stretch>
              <a:fillRect l="0" t="-216" r="0" b="-216"/>
            </a:stretch>
          </a:blipFill>
        </p:spPr>
        <p:txBody>
          <a:bodyPr/>
          <a:p/>
        </p:txBody>
      </p:sp>
      <p:grpSp>
        <p:nvGrpSpPr>
          <p:cNvPr name="Group 10" id="10"/>
          <p:cNvGrpSpPr/>
          <p:nvPr/>
        </p:nvGrpSpPr>
        <p:grpSpPr>
          <a:xfrm rot="0">
            <a:off x="185327" y="173069"/>
            <a:ext cx="17920906" cy="9976104"/>
            <a:chOff x="0" y="0"/>
            <a:chExt cx="23894542" cy="13301472"/>
          </a:xfrm>
        </p:grpSpPr>
        <p:sp>
          <p:nvSpPr>
            <p:cNvPr name="Freeform 11" id="11"/>
            <p:cNvSpPr/>
            <p:nvPr/>
          </p:nvSpPr>
          <p:spPr>
            <a:xfrm flipH="false" flipV="false" rot="0">
              <a:off x="0" y="0"/>
              <a:ext cx="23894542" cy="13301472"/>
            </a:xfrm>
            <a:custGeom>
              <a:avLst/>
              <a:gdLst/>
              <a:ahLst/>
              <a:cxnLst/>
              <a:rect r="r" b="b" t="t" l="l"/>
              <a:pathLst>
                <a:path h="13301472" w="23894542">
                  <a:moveTo>
                    <a:pt x="0" y="0"/>
                  </a:moveTo>
                  <a:lnTo>
                    <a:pt x="23894542" y="0"/>
                  </a:lnTo>
                  <a:lnTo>
                    <a:pt x="23894542" y="13301472"/>
                  </a:lnTo>
                  <a:lnTo>
                    <a:pt x="0" y="13301472"/>
                  </a:lnTo>
                  <a:lnTo>
                    <a:pt x="0" y="0"/>
                  </a:lnTo>
                  <a:close/>
                </a:path>
              </a:pathLst>
            </a:custGeom>
            <a:blipFill>
              <a:blip r:embed="rId6"/>
              <a:stretch>
                <a:fillRect l="0" t="-9879" r="0" b="-9879"/>
              </a:stretch>
            </a:blipFill>
          </p:spPr>
        </p:sp>
      </p:grpSp>
      <p:sp>
        <p:nvSpPr>
          <p:cNvPr name="Freeform 12" id="12"/>
          <p:cNvSpPr/>
          <p:nvPr/>
        </p:nvSpPr>
        <p:spPr>
          <a:xfrm flipH="false" flipV="false" rot="0">
            <a:off x="0" y="-144661"/>
            <a:ext cx="18288000" cy="1929259"/>
          </a:xfrm>
          <a:custGeom>
            <a:avLst/>
            <a:gdLst/>
            <a:ahLst/>
            <a:cxnLst/>
            <a:rect r="r" b="b" t="t" l="l"/>
            <a:pathLst>
              <a:path h="1929259" w="18288000">
                <a:moveTo>
                  <a:pt x="0" y="0"/>
                </a:moveTo>
                <a:lnTo>
                  <a:pt x="18288000" y="0"/>
                </a:lnTo>
                <a:lnTo>
                  <a:pt x="18288000" y="1929259"/>
                </a:lnTo>
                <a:lnTo>
                  <a:pt x="0" y="192925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txBody>
          <a:bodyPr/>
          <a:p/>
        </p:txBody>
      </p:sp>
      <p:sp>
        <p:nvSpPr>
          <p:cNvPr name="TextBox 13" id="13"/>
          <p:cNvSpPr txBox="true"/>
          <p:nvPr/>
        </p:nvSpPr>
        <p:spPr>
          <a:xfrm rot="0">
            <a:off x="526889" y="2125456"/>
            <a:ext cx="8244708" cy="7807436"/>
          </a:xfrm>
          <a:prstGeom prst="rect">
            <a:avLst/>
          </a:prstGeom>
        </p:spPr>
        <p:txBody>
          <a:bodyPr anchor="t" rtlCol="false" tIns="0" lIns="0" bIns="0" rIns="0">
            <a:spAutoFit/>
          </a:bodyPr>
          <a:lstStyle/>
          <a:p>
            <a:pPr algn="l">
              <a:lnSpc>
                <a:spcPts val="9798"/>
              </a:lnSpc>
            </a:pPr>
            <a:r>
              <a:rPr lang="en-US" sz="6999">
                <a:solidFill>
                  <a:srgbClr val="000000"/>
                </a:solidFill>
                <a:latin typeface="Noto Sans Kannada"/>
                <a:ea typeface="Noto Sans Kannada"/>
                <a:cs typeface="Noto Sans Kannada"/>
                <a:sym typeface="Noto Sans Kannada"/>
              </a:rPr>
              <a:t>2. ದೇವೆರೆ ಕಾರಣೀಕೊನು</a:t>
            </a:r>
          </a:p>
          <a:p>
            <a:pPr algn="l">
              <a:lnSpc>
                <a:spcPts val="8399"/>
              </a:lnSpc>
            </a:pPr>
            <a:r>
              <a:rPr lang="en-US" sz="6999">
                <a:solidFill>
                  <a:srgbClr val="000000"/>
                </a:solidFill>
                <a:latin typeface="Calibri (MS)"/>
                <a:ea typeface="Calibri (MS)"/>
                <a:cs typeface="Calibri (MS)"/>
                <a:sym typeface="Calibri (MS)"/>
              </a:rPr>
              <a:t>ಒಂಜೊಂಜಿ ಧ್ಯಾನ ಮಳ್ತೊಣ್ದು</a:t>
            </a:r>
          </a:p>
          <a:p>
            <a:pPr algn="l">
              <a:lnSpc>
                <a:spcPts val="8399"/>
              </a:lnSpc>
            </a:pPr>
            <a:r>
              <a:rPr lang="en-US" sz="6999">
                <a:solidFill>
                  <a:srgbClr val="000000"/>
                </a:solidFill>
                <a:latin typeface="Calibri (MS)"/>
                <a:ea typeface="Calibri (MS)"/>
                <a:cs typeface="Calibri (MS)"/>
                <a:sym typeface="Calibri (MS)"/>
              </a:rPr>
              <a:t>ಉಡಲಗುಂಡಿ ಪಣೊಡು.</a:t>
            </a:r>
          </a:p>
          <a:p>
            <a:pPr algn="l">
              <a:lnSpc>
                <a:spcPts val="8399"/>
              </a:lnSpc>
            </a:pPr>
            <a:r>
              <a:rPr lang="en-US" sz="6999">
                <a:solidFill>
                  <a:srgbClr val="000000"/>
                </a:solidFill>
                <a:latin typeface="Calibri (MS)"/>
                <a:ea typeface="Calibri (MS)"/>
                <a:cs typeface="Calibri (MS)"/>
                <a:sym typeface="Calibri (MS)"/>
              </a:rPr>
              <a:t>ಹಲ್ಲೆಲೂಯಾ - ಹಲ್ಲೆಲೂಯಾ!:|</a:t>
            </a:r>
          </a:p>
        </p:txBody>
      </p:sp>
      <p:sp>
        <p:nvSpPr>
          <p:cNvPr name="TextBox 14" id="14"/>
          <p:cNvSpPr txBox="true"/>
          <p:nvPr/>
        </p:nvSpPr>
        <p:spPr>
          <a:xfrm rot="0">
            <a:off x="9144000" y="2096881"/>
            <a:ext cx="8685141" cy="7836011"/>
          </a:xfrm>
          <a:prstGeom prst="rect">
            <a:avLst/>
          </a:prstGeom>
        </p:spPr>
        <p:txBody>
          <a:bodyPr anchor="t" rtlCol="false" tIns="0" lIns="0" bIns="0" rIns="0">
            <a:spAutoFit/>
          </a:bodyPr>
          <a:lstStyle/>
          <a:p>
            <a:pPr algn="l">
              <a:lnSpc>
                <a:spcPts val="9798"/>
              </a:lnSpc>
            </a:pPr>
            <a:r>
              <a:rPr lang="en-US" sz="6999">
                <a:solidFill>
                  <a:srgbClr val="000000"/>
                </a:solidFill>
                <a:latin typeface="Times New Roman"/>
                <a:ea typeface="Times New Roman"/>
                <a:cs typeface="Times New Roman"/>
                <a:sym typeface="Times New Roman"/>
              </a:rPr>
              <a:t>2. Dhevere Kaaraneekonu</a:t>
            </a:r>
          </a:p>
          <a:p>
            <a:pPr algn="l">
              <a:lnSpc>
                <a:spcPts val="8399"/>
              </a:lnSpc>
            </a:pPr>
            <a:r>
              <a:rPr lang="en-US" sz="6999">
                <a:solidFill>
                  <a:srgbClr val="000000"/>
                </a:solidFill>
                <a:latin typeface="Times New Roman"/>
                <a:ea typeface="Times New Roman"/>
                <a:cs typeface="Times New Roman"/>
                <a:sym typeface="Times New Roman"/>
              </a:rPr>
              <a:t>Onjonji dhyaana malthondhu</a:t>
            </a:r>
          </a:p>
          <a:p>
            <a:pPr algn="l">
              <a:lnSpc>
                <a:spcPts val="8399"/>
              </a:lnSpc>
            </a:pPr>
            <a:r>
              <a:rPr lang="en-US" sz="6999">
                <a:solidFill>
                  <a:srgbClr val="000000"/>
                </a:solidFill>
                <a:latin typeface="Times New Roman"/>
                <a:ea typeface="Times New Roman"/>
                <a:cs typeface="Times New Roman"/>
                <a:sym typeface="Times New Roman"/>
              </a:rPr>
              <a:t>Udalagundi panodu.</a:t>
            </a:r>
          </a:p>
          <a:p>
            <a:pPr algn="l">
              <a:lnSpc>
                <a:spcPts val="8399"/>
              </a:lnSpc>
            </a:pPr>
            <a:r>
              <a:rPr lang="en-US" sz="6999">
                <a:solidFill>
                  <a:srgbClr val="000000"/>
                </a:solidFill>
                <a:latin typeface="Times New Roman"/>
                <a:ea typeface="Times New Roman"/>
                <a:cs typeface="Times New Roman"/>
                <a:sym typeface="Times New Roman"/>
              </a:rPr>
              <a:t>Hallelooya - Hallelooya!:|</a:t>
            </a:r>
          </a:p>
        </p:txBody>
      </p:sp>
      <p:sp>
        <p:nvSpPr>
          <p:cNvPr name="TextBox 15" id="15"/>
          <p:cNvSpPr txBox="true"/>
          <p:nvPr/>
        </p:nvSpPr>
        <p:spPr>
          <a:xfrm rot="0">
            <a:off x="5742284" y="489705"/>
            <a:ext cx="6803431" cy="784352"/>
          </a:xfrm>
          <a:prstGeom prst="rect">
            <a:avLst/>
          </a:prstGeom>
        </p:spPr>
        <p:txBody>
          <a:bodyPr anchor="t" rtlCol="false" tIns="0" lIns="0" bIns="0" rIns="0">
            <a:spAutoFit/>
          </a:bodyPr>
          <a:lstStyle/>
          <a:p>
            <a:pPr algn="ctr">
              <a:lnSpc>
                <a:spcPts val="5598"/>
              </a:lnSpc>
            </a:pPr>
            <a:r>
              <a:rPr lang="en-US" sz="6000">
                <a:solidFill>
                  <a:srgbClr val="000000"/>
                </a:solidFill>
                <a:latin typeface="Times New Roman"/>
                <a:ea typeface="Times New Roman"/>
                <a:cs typeface="Times New Roman"/>
                <a:sym typeface="Times New Roman"/>
              </a:rPr>
              <a:t>T - 29 (Vs. all verses)</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98976" y="-1112126"/>
            <a:ext cx="5448219" cy="5016902"/>
          </a:xfrm>
          <a:custGeom>
            <a:avLst/>
            <a:gdLst/>
            <a:ahLst/>
            <a:cxnLst/>
            <a:rect r="r" b="b" t="t" l="l"/>
            <a:pathLst>
              <a:path h="5016902" w="5448219">
                <a:moveTo>
                  <a:pt x="0" y="0"/>
                </a:moveTo>
                <a:lnTo>
                  <a:pt x="5448219" y="0"/>
                </a:lnTo>
                <a:lnTo>
                  <a:pt x="5448219" y="5016902"/>
                </a:lnTo>
                <a:lnTo>
                  <a:pt x="0" y="5016902"/>
                </a:lnTo>
                <a:lnTo>
                  <a:pt x="0" y="0"/>
                </a:lnTo>
                <a:close/>
              </a:path>
            </a:pathLst>
          </a:custGeom>
          <a:blipFill>
            <a:blip r:embed="rId2">
              <a:alphaModFix amt="48000"/>
              <a:extLst>
                <a:ext uri="{96DAC541-7B7A-43D3-8B79-37D633B846F1}">
                  <asvg:svgBlip xmlns:asvg="http://schemas.microsoft.com/office/drawing/2016/SVG/main" r:embed="rId3"/>
                </a:ext>
              </a:extLst>
            </a:blip>
            <a:stretch>
              <a:fillRect l="0" t="-216" r="0" b="-216"/>
            </a:stretch>
          </a:blipFill>
        </p:spPr>
        <p:txBody>
          <a:bodyPr/>
          <a:p/>
        </p:txBody>
      </p:sp>
      <p:grpSp>
        <p:nvGrpSpPr>
          <p:cNvPr name="Group 3" id="3"/>
          <p:cNvGrpSpPr/>
          <p:nvPr/>
        </p:nvGrpSpPr>
        <p:grpSpPr>
          <a:xfrm rot="0">
            <a:off x="-176066" y="-3525521"/>
            <a:ext cx="18640140" cy="18640140"/>
            <a:chOff x="0" y="0"/>
            <a:chExt cx="24853519" cy="24853519"/>
          </a:xfrm>
        </p:grpSpPr>
        <p:sp>
          <p:nvSpPr>
            <p:cNvPr name="Freeform 4" id="4"/>
            <p:cNvSpPr/>
            <p:nvPr/>
          </p:nvSpPr>
          <p:spPr>
            <a:xfrm flipH="false" flipV="false" rot="0">
              <a:off x="0" y="0"/>
              <a:ext cx="24853519" cy="24853519"/>
            </a:xfrm>
            <a:custGeom>
              <a:avLst/>
              <a:gdLst/>
              <a:ahLst/>
              <a:cxnLst/>
              <a:rect r="r" b="b" t="t" l="l"/>
              <a:pathLst>
                <a:path h="24853519" w="24853519">
                  <a:moveTo>
                    <a:pt x="0" y="0"/>
                  </a:moveTo>
                  <a:lnTo>
                    <a:pt x="24853519" y="0"/>
                  </a:lnTo>
                  <a:lnTo>
                    <a:pt x="24853519" y="24853519"/>
                  </a:lnTo>
                  <a:lnTo>
                    <a:pt x="0" y="24853519"/>
                  </a:lnTo>
                  <a:lnTo>
                    <a:pt x="0" y="0"/>
                  </a:lnTo>
                  <a:close/>
                </a:path>
              </a:pathLst>
            </a:custGeom>
            <a:blipFill>
              <a:blip r:embed="rId4">
                <a:alphaModFix amt="68000"/>
              </a:blip>
              <a:stretch>
                <a:fillRect l="0" t="0" r="0" b="0"/>
              </a:stretch>
            </a:blipFill>
          </p:spPr>
        </p:sp>
      </p:grpSp>
      <p:grpSp>
        <p:nvGrpSpPr>
          <p:cNvPr name="Group 5" id="5"/>
          <p:cNvGrpSpPr/>
          <p:nvPr/>
        </p:nvGrpSpPr>
        <p:grpSpPr>
          <a:xfrm rot="0">
            <a:off x="13236334" y="0"/>
            <a:ext cx="5227701" cy="4517612"/>
            <a:chOff x="0" y="0"/>
            <a:chExt cx="6970268" cy="6023483"/>
          </a:xfrm>
        </p:grpSpPr>
        <p:sp>
          <p:nvSpPr>
            <p:cNvPr name="Freeform 6" id="6"/>
            <p:cNvSpPr/>
            <p:nvPr/>
          </p:nvSpPr>
          <p:spPr>
            <a:xfrm flipH="false" flipV="false" rot="0">
              <a:off x="0" y="0"/>
              <a:ext cx="6970268" cy="6023483"/>
            </a:xfrm>
            <a:custGeom>
              <a:avLst/>
              <a:gdLst/>
              <a:ahLst/>
              <a:cxnLst/>
              <a:rect r="r" b="b" t="t" l="l"/>
              <a:pathLst>
                <a:path h="6023483" w="6970268">
                  <a:moveTo>
                    <a:pt x="0" y="0"/>
                  </a:moveTo>
                  <a:lnTo>
                    <a:pt x="6970268" y="0"/>
                  </a:lnTo>
                  <a:lnTo>
                    <a:pt x="6970268" y="6023483"/>
                  </a:lnTo>
                  <a:lnTo>
                    <a:pt x="0" y="6023483"/>
                  </a:lnTo>
                  <a:lnTo>
                    <a:pt x="0" y="0"/>
                  </a:lnTo>
                  <a:close/>
                </a:path>
              </a:pathLst>
            </a:custGeom>
            <a:blipFill>
              <a:blip r:embed="rId5">
                <a:alphaModFix amt="62000"/>
              </a:blip>
              <a:stretch>
                <a:fillRect l="0" t="-50" r="0" b="-50"/>
              </a:stretch>
            </a:blipFill>
          </p:spPr>
        </p:sp>
      </p:grpSp>
      <p:grpSp>
        <p:nvGrpSpPr>
          <p:cNvPr name="Group 7" id="7"/>
          <p:cNvGrpSpPr/>
          <p:nvPr/>
        </p:nvGrpSpPr>
        <p:grpSpPr>
          <a:xfrm rot="0">
            <a:off x="-176066" y="7052411"/>
            <a:ext cx="4008787" cy="3464243"/>
            <a:chOff x="0" y="0"/>
            <a:chExt cx="5345049" cy="4618990"/>
          </a:xfrm>
        </p:grpSpPr>
        <p:sp>
          <p:nvSpPr>
            <p:cNvPr name="Freeform 8" id="8"/>
            <p:cNvSpPr/>
            <p:nvPr/>
          </p:nvSpPr>
          <p:spPr>
            <a:xfrm flipH="true" flipV="true" rot="0">
              <a:off x="0" y="0"/>
              <a:ext cx="5345049" cy="4618990"/>
            </a:xfrm>
            <a:custGeom>
              <a:avLst/>
              <a:gdLst/>
              <a:ahLst/>
              <a:cxnLst/>
              <a:rect r="r" b="b" t="t" l="l"/>
              <a:pathLst>
                <a:path h="4618990" w="5345049">
                  <a:moveTo>
                    <a:pt x="5345049" y="4618990"/>
                  </a:moveTo>
                  <a:lnTo>
                    <a:pt x="0" y="4618990"/>
                  </a:lnTo>
                  <a:lnTo>
                    <a:pt x="0" y="0"/>
                  </a:lnTo>
                  <a:lnTo>
                    <a:pt x="5345049" y="0"/>
                  </a:lnTo>
                  <a:lnTo>
                    <a:pt x="5345049" y="4618990"/>
                  </a:lnTo>
                  <a:close/>
                </a:path>
              </a:pathLst>
            </a:custGeom>
            <a:blipFill>
              <a:blip r:embed="rId5">
                <a:alphaModFix amt="62000"/>
              </a:blip>
              <a:stretch>
                <a:fillRect l="0" t="-51" r="0" b="-51"/>
              </a:stretch>
            </a:blipFill>
          </p:spPr>
        </p:sp>
      </p:grpSp>
      <p:sp>
        <p:nvSpPr>
          <p:cNvPr name="Freeform 9" id="9"/>
          <p:cNvSpPr/>
          <p:nvPr/>
        </p:nvSpPr>
        <p:spPr>
          <a:xfrm flipH="true" flipV="true" rot="0">
            <a:off x="14535190" y="7778549"/>
            <a:ext cx="5448219" cy="5016902"/>
          </a:xfrm>
          <a:custGeom>
            <a:avLst/>
            <a:gdLst/>
            <a:ahLst/>
            <a:cxnLst/>
            <a:rect r="r" b="b" t="t" l="l"/>
            <a:pathLst>
              <a:path h="5016902" w="5448219">
                <a:moveTo>
                  <a:pt x="5448219" y="5016902"/>
                </a:moveTo>
                <a:lnTo>
                  <a:pt x="0" y="5016902"/>
                </a:lnTo>
                <a:lnTo>
                  <a:pt x="0" y="0"/>
                </a:lnTo>
                <a:lnTo>
                  <a:pt x="5448219" y="0"/>
                </a:lnTo>
                <a:lnTo>
                  <a:pt x="5448219" y="5016902"/>
                </a:lnTo>
                <a:close/>
              </a:path>
            </a:pathLst>
          </a:custGeom>
          <a:blipFill>
            <a:blip r:embed="rId2">
              <a:alphaModFix amt="19999"/>
              <a:extLst>
                <a:ext uri="{96DAC541-7B7A-43D3-8B79-37D633B846F1}">
                  <asvg:svgBlip xmlns:asvg="http://schemas.microsoft.com/office/drawing/2016/SVG/main" r:embed="rId3"/>
                </a:ext>
              </a:extLst>
            </a:blip>
            <a:stretch>
              <a:fillRect l="0" t="-216" r="0" b="-216"/>
            </a:stretch>
          </a:blipFill>
        </p:spPr>
        <p:txBody>
          <a:bodyPr/>
          <a:p/>
        </p:txBody>
      </p:sp>
      <p:grpSp>
        <p:nvGrpSpPr>
          <p:cNvPr name="Group 10" id="10"/>
          <p:cNvGrpSpPr/>
          <p:nvPr/>
        </p:nvGrpSpPr>
        <p:grpSpPr>
          <a:xfrm rot="0">
            <a:off x="185327" y="173069"/>
            <a:ext cx="17920906" cy="9976104"/>
            <a:chOff x="0" y="0"/>
            <a:chExt cx="23894542" cy="13301472"/>
          </a:xfrm>
        </p:grpSpPr>
        <p:sp>
          <p:nvSpPr>
            <p:cNvPr name="Freeform 11" id="11"/>
            <p:cNvSpPr/>
            <p:nvPr/>
          </p:nvSpPr>
          <p:spPr>
            <a:xfrm flipH="false" flipV="false" rot="0">
              <a:off x="0" y="0"/>
              <a:ext cx="23894542" cy="13301472"/>
            </a:xfrm>
            <a:custGeom>
              <a:avLst/>
              <a:gdLst/>
              <a:ahLst/>
              <a:cxnLst/>
              <a:rect r="r" b="b" t="t" l="l"/>
              <a:pathLst>
                <a:path h="13301472" w="23894542">
                  <a:moveTo>
                    <a:pt x="0" y="0"/>
                  </a:moveTo>
                  <a:lnTo>
                    <a:pt x="23894542" y="0"/>
                  </a:lnTo>
                  <a:lnTo>
                    <a:pt x="23894542" y="13301472"/>
                  </a:lnTo>
                  <a:lnTo>
                    <a:pt x="0" y="13301472"/>
                  </a:lnTo>
                  <a:lnTo>
                    <a:pt x="0" y="0"/>
                  </a:lnTo>
                  <a:close/>
                </a:path>
              </a:pathLst>
            </a:custGeom>
            <a:blipFill>
              <a:blip r:embed="rId6"/>
              <a:stretch>
                <a:fillRect l="0" t="-9879" r="0" b="-9879"/>
              </a:stretch>
            </a:blipFill>
          </p:spPr>
        </p:sp>
      </p:grpSp>
      <p:sp>
        <p:nvSpPr>
          <p:cNvPr name="Freeform 12" id="12"/>
          <p:cNvSpPr/>
          <p:nvPr/>
        </p:nvSpPr>
        <p:spPr>
          <a:xfrm flipH="false" flipV="false" rot="0">
            <a:off x="0" y="-144661"/>
            <a:ext cx="18288000" cy="1929259"/>
          </a:xfrm>
          <a:custGeom>
            <a:avLst/>
            <a:gdLst/>
            <a:ahLst/>
            <a:cxnLst/>
            <a:rect r="r" b="b" t="t" l="l"/>
            <a:pathLst>
              <a:path h="1929259" w="18288000">
                <a:moveTo>
                  <a:pt x="0" y="0"/>
                </a:moveTo>
                <a:lnTo>
                  <a:pt x="18288000" y="0"/>
                </a:lnTo>
                <a:lnTo>
                  <a:pt x="18288000" y="1929259"/>
                </a:lnTo>
                <a:lnTo>
                  <a:pt x="0" y="192925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txBody>
          <a:bodyPr/>
          <a:p/>
        </p:txBody>
      </p:sp>
      <p:sp>
        <p:nvSpPr>
          <p:cNvPr name="TextBox 13" id="13"/>
          <p:cNvSpPr txBox="true"/>
          <p:nvPr/>
        </p:nvSpPr>
        <p:spPr>
          <a:xfrm rot="0">
            <a:off x="5649912" y="489705"/>
            <a:ext cx="6991737" cy="784352"/>
          </a:xfrm>
          <a:prstGeom prst="rect">
            <a:avLst/>
          </a:prstGeom>
        </p:spPr>
        <p:txBody>
          <a:bodyPr anchor="t" rtlCol="false" tIns="0" lIns="0" bIns="0" rIns="0">
            <a:spAutoFit/>
          </a:bodyPr>
          <a:lstStyle/>
          <a:p>
            <a:pPr algn="ctr">
              <a:lnSpc>
                <a:spcPts val="5598"/>
              </a:lnSpc>
            </a:pPr>
            <a:r>
              <a:rPr lang="en-US" sz="6000">
                <a:solidFill>
                  <a:srgbClr val="000000"/>
                </a:solidFill>
                <a:latin typeface="Times New Roman"/>
                <a:ea typeface="Times New Roman"/>
                <a:cs typeface="Times New Roman"/>
                <a:sym typeface="Times New Roman"/>
              </a:rPr>
              <a:t>K - 318 (Vs. 1,2,3)</a:t>
            </a:r>
          </a:p>
        </p:txBody>
      </p:sp>
      <p:sp>
        <p:nvSpPr>
          <p:cNvPr name="TextBox 14" id="14"/>
          <p:cNvSpPr txBox="true"/>
          <p:nvPr/>
        </p:nvSpPr>
        <p:spPr>
          <a:xfrm rot="0">
            <a:off x="446027" y="2668710"/>
            <a:ext cx="7761189" cy="6137378"/>
          </a:xfrm>
          <a:prstGeom prst="rect">
            <a:avLst/>
          </a:prstGeom>
        </p:spPr>
        <p:txBody>
          <a:bodyPr anchor="t" rtlCol="false" tIns="0" lIns="0" bIns="0" rIns="0">
            <a:spAutoFit/>
          </a:bodyPr>
          <a:lstStyle/>
          <a:p>
            <a:pPr algn="l">
              <a:lnSpc>
                <a:spcPts val="9098"/>
              </a:lnSpc>
            </a:pPr>
            <a:r>
              <a:rPr lang="en-US" sz="6500">
                <a:solidFill>
                  <a:srgbClr val="000000"/>
                </a:solidFill>
                <a:latin typeface="Noto Sans Kannada"/>
                <a:ea typeface="Noto Sans Kannada"/>
                <a:cs typeface="Noto Sans Kannada"/>
                <a:sym typeface="Noto Sans Kannada"/>
              </a:rPr>
              <a:t>1. ಸಹಸ್ರ ನಾಲಿಗೆನಗಿದ್ದು,</a:t>
            </a:r>
          </a:p>
          <a:p>
            <a:pPr algn="l">
              <a:lnSpc>
                <a:spcPts val="7800"/>
              </a:lnSpc>
            </a:pPr>
            <a:r>
              <a:rPr lang="en-US" sz="6500">
                <a:solidFill>
                  <a:srgbClr val="000000"/>
                </a:solidFill>
                <a:latin typeface="Calibri (MS)"/>
                <a:ea typeface="Calibri (MS)"/>
                <a:cs typeface="Calibri (MS)"/>
                <a:sym typeface="Calibri (MS)"/>
              </a:rPr>
              <a:t>ಸಹಸ್ರ ಬಾಯ್ಗಳಿದ್ದರೆ,</a:t>
            </a:r>
          </a:p>
          <a:p>
            <a:pPr algn="l">
              <a:lnSpc>
                <a:spcPts val="7800"/>
              </a:lnSpc>
            </a:pPr>
            <a:r>
              <a:rPr lang="en-US" sz="6500">
                <a:solidFill>
                  <a:srgbClr val="000000"/>
                </a:solidFill>
                <a:latin typeface="Calibri (MS)"/>
                <a:ea typeface="Calibri (MS)"/>
                <a:cs typeface="Calibri (MS)"/>
                <a:sym typeface="Calibri (MS)"/>
              </a:rPr>
              <a:t>ಕೃತಜ್ಞನಾಗಿ ಅಡ್ಡ ಬಿದ್ದು,</a:t>
            </a:r>
          </a:p>
          <a:p>
            <a:pPr algn="l">
              <a:lnSpc>
                <a:spcPts val="7800"/>
              </a:lnSpc>
            </a:pPr>
            <a:r>
              <a:rPr lang="en-US" sz="6500">
                <a:solidFill>
                  <a:srgbClr val="000000"/>
                </a:solidFill>
                <a:latin typeface="Calibri (MS)"/>
                <a:ea typeface="Calibri (MS)"/>
                <a:cs typeface="Calibri (MS)"/>
                <a:sym typeface="Calibri (MS)"/>
              </a:rPr>
              <a:t>ನನ್ನಿಡಿ ಹೃತ್ತಿನಿಂದಲೆ</a:t>
            </a:r>
          </a:p>
          <a:p>
            <a:pPr algn="l">
              <a:lnSpc>
                <a:spcPts val="7800"/>
              </a:lnSpc>
            </a:pPr>
            <a:r>
              <a:rPr lang="en-US" sz="6500">
                <a:solidFill>
                  <a:srgbClr val="000000"/>
                </a:solidFill>
                <a:latin typeface="Calibri (MS)"/>
                <a:ea typeface="Calibri (MS)"/>
                <a:cs typeface="Calibri (MS)"/>
                <a:sym typeface="Calibri (MS)"/>
              </a:rPr>
              <a:t>ದೈವಾನುಗ್ರಹಮಹಿಮೆ</a:t>
            </a:r>
          </a:p>
          <a:p>
            <a:pPr algn="l">
              <a:lnSpc>
                <a:spcPts val="7800"/>
              </a:lnSpc>
            </a:pPr>
            <a:r>
              <a:rPr lang="en-US" sz="6500">
                <a:solidFill>
                  <a:srgbClr val="000000"/>
                </a:solidFill>
                <a:latin typeface="Calibri (MS)"/>
                <a:ea typeface="Calibri (MS)"/>
                <a:cs typeface="Calibri (MS)"/>
                <a:sym typeface="Calibri (MS)"/>
              </a:rPr>
              <a:t>ಆದಷ್ಟು ಹಾಡುತ್ತಿರುವೆ.</a:t>
            </a:r>
          </a:p>
        </p:txBody>
      </p:sp>
      <p:sp>
        <p:nvSpPr>
          <p:cNvPr name="TextBox 15" id="15"/>
          <p:cNvSpPr txBox="true"/>
          <p:nvPr/>
        </p:nvSpPr>
        <p:spPr>
          <a:xfrm rot="0">
            <a:off x="8516889" y="2609054"/>
            <a:ext cx="9438890" cy="6175478"/>
          </a:xfrm>
          <a:prstGeom prst="rect">
            <a:avLst/>
          </a:prstGeom>
        </p:spPr>
        <p:txBody>
          <a:bodyPr anchor="t" rtlCol="false" tIns="0" lIns="0" bIns="0" rIns="0">
            <a:spAutoFit/>
          </a:bodyPr>
          <a:lstStyle/>
          <a:p>
            <a:pPr algn="ctr">
              <a:lnSpc>
                <a:spcPts val="9098"/>
              </a:lnSpc>
            </a:pPr>
            <a:r>
              <a:rPr lang="en-US" sz="6500">
                <a:solidFill>
                  <a:srgbClr val="000000"/>
                </a:solidFill>
                <a:latin typeface="Times New Roman"/>
                <a:ea typeface="Times New Roman"/>
                <a:cs typeface="Times New Roman"/>
                <a:sym typeface="Times New Roman"/>
              </a:rPr>
              <a:t>1. Sahasra naaligenagiddhu</a:t>
            </a:r>
          </a:p>
          <a:p>
            <a:pPr algn="l">
              <a:lnSpc>
                <a:spcPts val="7800"/>
              </a:lnSpc>
            </a:pPr>
            <a:r>
              <a:rPr lang="en-US" sz="6500">
                <a:solidFill>
                  <a:srgbClr val="000000"/>
                </a:solidFill>
                <a:latin typeface="Times New Roman"/>
                <a:ea typeface="Times New Roman"/>
                <a:cs typeface="Times New Roman"/>
                <a:sym typeface="Times New Roman"/>
              </a:rPr>
              <a:t>Sahasra baaygaliddhare,</a:t>
            </a:r>
          </a:p>
          <a:p>
            <a:pPr algn="l">
              <a:lnSpc>
                <a:spcPts val="7800"/>
              </a:lnSpc>
            </a:pPr>
            <a:r>
              <a:rPr lang="en-US" sz="6500">
                <a:solidFill>
                  <a:srgbClr val="000000"/>
                </a:solidFill>
                <a:latin typeface="Times New Roman"/>
                <a:ea typeface="Times New Roman"/>
                <a:cs typeface="Times New Roman"/>
                <a:sym typeface="Times New Roman"/>
              </a:rPr>
              <a:t>Kruthajnanaagi adda biddhu</a:t>
            </a:r>
          </a:p>
          <a:p>
            <a:pPr algn="l">
              <a:lnSpc>
                <a:spcPts val="7800"/>
              </a:lnSpc>
            </a:pPr>
            <a:r>
              <a:rPr lang="en-US" sz="6500">
                <a:solidFill>
                  <a:srgbClr val="000000"/>
                </a:solidFill>
                <a:latin typeface="Times New Roman"/>
                <a:ea typeface="Times New Roman"/>
                <a:cs typeface="Times New Roman"/>
                <a:sym typeface="Times New Roman"/>
              </a:rPr>
              <a:t>Nannidi hrutthinindhale</a:t>
            </a:r>
          </a:p>
          <a:p>
            <a:pPr algn="l">
              <a:lnSpc>
                <a:spcPts val="7800"/>
              </a:lnSpc>
            </a:pPr>
            <a:r>
              <a:rPr lang="en-US" sz="6500">
                <a:solidFill>
                  <a:srgbClr val="000000"/>
                </a:solidFill>
                <a:latin typeface="Times New Roman"/>
                <a:ea typeface="Times New Roman"/>
                <a:cs typeface="Times New Roman"/>
                <a:sym typeface="Times New Roman"/>
              </a:rPr>
              <a:t>Dhaivaanugraha mahime</a:t>
            </a:r>
          </a:p>
          <a:p>
            <a:pPr algn="l">
              <a:lnSpc>
                <a:spcPts val="7800"/>
              </a:lnSpc>
            </a:pPr>
            <a:r>
              <a:rPr lang="en-US" sz="6500">
                <a:solidFill>
                  <a:srgbClr val="000000"/>
                </a:solidFill>
                <a:latin typeface="Times New Roman"/>
                <a:ea typeface="Times New Roman"/>
                <a:cs typeface="Times New Roman"/>
                <a:sym typeface="Times New Roman"/>
              </a:rPr>
              <a:t>Aadha$htu haadutthiruve.</a:t>
            </a:r>
          </a:p>
        </p:txBody>
      </p:sp>
    </p:spTree>
  </p:cSld>
  <p:clrMapOvr>
    <a:masterClrMapping/>
  </p:clrMapOvr>
</p:sld>
</file>

<file path=ppt/slides/slide4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98976" y="-1112126"/>
            <a:ext cx="5448219" cy="5016902"/>
          </a:xfrm>
          <a:custGeom>
            <a:avLst/>
            <a:gdLst/>
            <a:ahLst/>
            <a:cxnLst/>
            <a:rect r="r" b="b" t="t" l="l"/>
            <a:pathLst>
              <a:path h="5016902" w="5448219">
                <a:moveTo>
                  <a:pt x="0" y="0"/>
                </a:moveTo>
                <a:lnTo>
                  <a:pt x="5448219" y="0"/>
                </a:lnTo>
                <a:lnTo>
                  <a:pt x="5448219" y="5016902"/>
                </a:lnTo>
                <a:lnTo>
                  <a:pt x="0" y="5016902"/>
                </a:lnTo>
                <a:lnTo>
                  <a:pt x="0" y="0"/>
                </a:lnTo>
                <a:close/>
              </a:path>
            </a:pathLst>
          </a:custGeom>
          <a:blipFill>
            <a:blip r:embed="rId2">
              <a:alphaModFix amt="48000"/>
              <a:extLst>
                <a:ext uri="{96DAC541-7B7A-43D3-8B79-37D633B846F1}">
                  <asvg:svgBlip xmlns:asvg="http://schemas.microsoft.com/office/drawing/2016/SVG/main" r:embed="rId3"/>
                </a:ext>
              </a:extLst>
            </a:blip>
            <a:stretch>
              <a:fillRect l="0" t="-216" r="0" b="-216"/>
            </a:stretch>
          </a:blipFill>
        </p:spPr>
        <p:txBody>
          <a:bodyPr/>
          <a:p/>
        </p:txBody>
      </p:sp>
      <p:grpSp>
        <p:nvGrpSpPr>
          <p:cNvPr name="Group 3" id="3"/>
          <p:cNvGrpSpPr/>
          <p:nvPr/>
        </p:nvGrpSpPr>
        <p:grpSpPr>
          <a:xfrm rot="0">
            <a:off x="-176066" y="-3525521"/>
            <a:ext cx="18640140" cy="18640140"/>
            <a:chOff x="0" y="0"/>
            <a:chExt cx="24853519" cy="24853519"/>
          </a:xfrm>
        </p:grpSpPr>
        <p:sp>
          <p:nvSpPr>
            <p:cNvPr name="Freeform 4" id="4"/>
            <p:cNvSpPr/>
            <p:nvPr/>
          </p:nvSpPr>
          <p:spPr>
            <a:xfrm flipH="false" flipV="false" rot="0">
              <a:off x="0" y="0"/>
              <a:ext cx="24853519" cy="24853519"/>
            </a:xfrm>
            <a:custGeom>
              <a:avLst/>
              <a:gdLst/>
              <a:ahLst/>
              <a:cxnLst/>
              <a:rect r="r" b="b" t="t" l="l"/>
              <a:pathLst>
                <a:path h="24853519" w="24853519">
                  <a:moveTo>
                    <a:pt x="0" y="0"/>
                  </a:moveTo>
                  <a:lnTo>
                    <a:pt x="24853519" y="0"/>
                  </a:lnTo>
                  <a:lnTo>
                    <a:pt x="24853519" y="24853519"/>
                  </a:lnTo>
                  <a:lnTo>
                    <a:pt x="0" y="24853519"/>
                  </a:lnTo>
                  <a:lnTo>
                    <a:pt x="0" y="0"/>
                  </a:lnTo>
                  <a:close/>
                </a:path>
              </a:pathLst>
            </a:custGeom>
            <a:blipFill>
              <a:blip r:embed="rId4">
                <a:alphaModFix amt="68000"/>
              </a:blip>
              <a:stretch>
                <a:fillRect l="0" t="0" r="0" b="0"/>
              </a:stretch>
            </a:blipFill>
          </p:spPr>
        </p:sp>
      </p:grpSp>
      <p:grpSp>
        <p:nvGrpSpPr>
          <p:cNvPr name="Group 5" id="5"/>
          <p:cNvGrpSpPr/>
          <p:nvPr/>
        </p:nvGrpSpPr>
        <p:grpSpPr>
          <a:xfrm rot="0">
            <a:off x="13236334" y="0"/>
            <a:ext cx="5227701" cy="4517612"/>
            <a:chOff x="0" y="0"/>
            <a:chExt cx="6970268" cy="6023483"/>
          </a:xfrm>
        </p:grpSpPr>
        <p:sp>
          <p:nvSpPr>
            <p:cNvPr name="Freeform 6" id="6"/>
            <p:cNvSpPr/>
            <p:nvPr/>
          </p:nvSpPr>
          <p:spPr>
            <a:xfrm flipH="false" flipV="false" rot="0">
              <a:off x="0" y="0"/>
              <a:ext cx="6970268" cy="6023483"/>
            </a:xfrm>
            <a:custGeom>
              <a:avLst/>
              <a:gdLst/>
              <a:ahLst/>
              <a:cxnLst/>
              <a:rect r="r" b="b" t="t" l="l"/>
              <a:pathLst>
                <a:path h="6023483" w="6970268">
                  <a:moveTo>
                    <a:pt x="0" y="0"/>
                  </a:moveTo>
                  <a:lnTo>
                    <a:pt x="6970268" y="0"/>
                  </a:lnTo>
                  <a:lnTo>
                    <a:pt x="6970268" y="6023483"/>
                  </a:lnTo>
                  <a:lnTo>
                    <a:pt x="0" y="6023483"/>
                  </a:lnTo>
                  <a:lnTo>
                    <a:pt x="0" y="0"/>
                  </a:lnTo>
                  <a:close/>
                </a:path>
              </a:pathLst>
            </a:custGeom>
            <a:blipFill>
              <a:blip r:embed="rId5">
                <a:alphaModFix amt="62000"/>
              </a:blip>
              <a:stretch>
                <a:fillRect l="0" t="-50" r="0" b="-50"/>
              </a:stretch>
            </a:blipFill>
          </p:spPr>
        </p:sp>
      </p:grpSp>
      <p:grpSp>
        <p:nvGrpSpPr>
          <p:cNvPr name="Group 7" id="7"/>
          <p:cNvGrpSpPr/>
          <p:nvPr/>
        </p:nvGrpSpPr>
        <p:grpSpPr>
          <a:xfrm rot="0">
            <a:off x="-176066" y="7052411"/>
            <a:ext cx="4008787" cy="3464243"/>
            <a:chOff x="0" y="0"/>
            <a:chExt cx="5345049" cy="4618990"/>
          </a:xfrm>
        </p:grpSpPr>
        <p:sp>
          <p:nvSpPr>
            <p:cNvPr name="Freeform 8" id="8"/>
            <p:cNvSpPr/>
            <p:nvPr/>
          </p:nvSpPr>
          <p:spPr>
            <a:xfrm flipH="true" flipV="true" rot="0">
              <a:off x="0" y="0"/>
              <a:ext cx="5345049" cy="4618990"/>
            </a:xfrm>
            <a:custGeom>
              <a:avLst/>
              <a:gdLst/>
              <a:ahLst/>
              <a:cxnLst/>
              <a:rect r="r" b="b" t="t" l="l"/>
              <a:pathLst>
                <a:path h="4618990" w="5345049">
                  <a:moveTo>
                    <a:pt x="5345049" y="4618990"/>
                  </a:moveTo>
                  <a:lnTo>
                    <a:pt x="0" y="4618990"/>
                  </a:lnTo>
                  <a:lnTo>
                    <a:pt x="0" y="0"/>
                  </a:lnTo>
                  <a:lnTo>
                    <a:pt x="5345049" y="0"/>
                  </a:lnTo>
                  <a:lnTo>
                    <a:pt x="5345049" y="4618990"/>
                  </a:lnTo>
                  <a:close/>
                </a:path>
              </a:pathLst>
            </a:custGeom>
            <a:blipFill>
              <a:blip r:embed="rId5">
                <a:alphaModFix amt="62000"/>
              </a:blip>
              <a:stretch>
                <a:fillRect l="0" t="-51" r="0" b="-51"/>
              </a:stretch>
            </a:blipFill>
          </p:spPr>
        </p:sp>
      </p:grpSp>
      <p:sp>
        <p:nvSpPr>
          <p:cNvPr name="Freeform 9" id="9"/>
          <p:cNvSpPr/>
          <p:nvPr/>
        </p:nvSpPr>
        <p:spPr>
          <a:xfrm flipH="true" flipV="true" rot="0">
            <a:off x="14535190" y="7778549"/>
            <a:ext cx="5448219" cy="5016902"/>
          </a:xfrm>
          <a:custGeom>
            <a:avLst/>
            <a:gdLst/>
            <a:ahLst/>
            <a:cxnLst/>
            <a:rect r="r" b="b" t="t" l="l"/>
            <a:pathLst>
              <a:path h="5016902" w="5448219">
                <a:moveTo>
                  <a:pt x="5448219" y="5016902"/>
                </a:moveTo>
                <a:lnTo>
                  <a:pt x="0" y="5016902"/>
                </a:lnTo>
                <a:lnTo>
                  <a:pt x="0" y="0"/>
                </a:lnTo>
                <a:lnTo>
                  <a:pt x="5448219" y="0"/>
                </a:lnTo>
                <a:lnTo>
                  <a:pt x="5448219" y="5016902"/>
                </a:lnTo>
                <a:close/>
              </a:path>
            </a:pathLst>
          </a:custGeom>
          <a:blipFill>
            <a:blip r:embed="rId2">
              <a:alphaModFix amt="19999"/>
              <a:extLst>
                <a:ext uri="{96DAC541-7B7A-43D3-8B79-37D633B846F1}">
                  <asvg:svgBlip xmlns:asvg="http://schemas.microsoft.com/office/drawing/2016/SVG/main" r:embed="rId3"/>
                </a:ext>
              </a:extLst>
            </a:blip>
            <a:stretch>
              <a:fillRect l="0" t="-216" r="0" b="-216"/>
            </a:stretch>
          </a:blipFill>
        </p:spPr>
        <p:txBody>
          <a:bodyPr/>
          <a:p/>
        </p:txBody>
      </p:sp>
      <p:grpSp>
        <p:nvGrpSpPr>
          <p:cNvPr name="Group 10" id="10"/>
          <p:cNvGrpSpPr/>
          <p:nvPr/>
        </p:nvGrpSpPr>
        <p:grpSpPr>
          <a:xfrm rot="0">
            <a:off x="185327" y="173069"/>
            <a:ext cx="17920906" cy="9976104"/>
            <a:chOff x="0" y="0"/>
            <a:chExt cx="23894542" cy="13301472"/>
          </a:xfrm>
        </p:grpSpPr>
        <p:sp>
          <p:nvSpPr>
            <p:cNvPr name="Freeform 11" id="11"/>
            <p:cNvSpPr/>
            <p:nvPr/>
          </p:nvSpPr>
          <p:spPr>
            <a:xfrm flipH="false" flipV="false" rot="0">
              <a:off x="0" y="0"/>
              <a:ext cx="23894542" cy="13301472"/>
            </a:xfrm>
            <a:custGeom>
              <a:avLst/>
              <a:gdLst/>
              <a:ahLst/>
              <a:cxnLst/>
              <a:rect r="r" b="b" t="t" l="l"/>
              <a:pathLst>
                <a:path h="13301472" w="23894542">
                  <a:moveTo>
                    <a:pt x="0" y="0"/>
                  </a:moveTo>
                  <a:lnTo>
                    <a:pt x="23894542" y="0"/>
                  </a:lnTo>
                  <a:lnTo>
                    <a:pt x="23894542" y="13301472"/>
                  </a:lnTo>
                  <a:lnTo>
                    <a:pt x="0" y="13301472"/>
                  </a:lnTo>
                  <a:lnTo>
                    <a:pt x="0" y="0"/>
                  </a:lnTo>
                  <a:close/>
                </a:path>
              </a:pathLst>
            </a:custGeom>
            <a:blipFill>
              <a:blip r:embed="rId6"/>
              <a:stretch>
                <a:fillRect l="0" t="-9879" r="0" b="-9879"/>
              </a:stretch>
            </a:blipFill>
          </p:spPr>
        </p:sp>
      </p:grpSp>
      <p:sp>
        <p:nvSpPr>
          <p:cNvPr name="Freeform 12" id="12"/>
          <p:cNvSpPr/>
          <p:nvPr/>
        </p:nvSpPr>
        <p:spPr>
          <a:xfrm flipH="false" flipV="false" rot="0">
            <a:off x="0" y="-144661"/>
            <a:ext cx="18288000" cy="1929259"/>
          </a:xfrm>
          <a:custGeom>
            <a:avLst/>
            <a:gdLst/>
            <a:ahLst/>
            <a:cxnLst/>
            <a:rect r="r" b="b" t="t" l="l"/>
            <a:pathLst>
              <a:path h="1929259" w="18288000">
                <a:moveTo>
                  <a:pt x="0" y="0"/>
                </a:moveTo>
                <a:lnTo>
                  <a:pt x="18288000" y="0"/>
                </a:lnTo>
                <a:lnTo>
                  <a:pt x="18288000" y="1929259"/>
                </a:lnTo>
                <a:lnTo>
                  <a:pt x="0" y="192925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txBody>
          <a:bodyPr/>
          <a:p/>
        </p:txBody>
      </p:sp>
      <p:sp>
        <p:nvSpPr>
          <p:cNvPr name="TextBox 13" id="13"/>
          <p:cNvSpPr txBox="true"/>
          <p:nvPr/>
        </p:nvSpPr>
        <p:spPr>
          <a:xfrm rot="0">
            <a:off x="610516" y="2352793"/>
            <a:ext cx="8533484" cy="6750161"/>
          </a:xfrm>
          <a:prstGeom prst="rect">
            <a:avLst/>
          </a:prstGeom>
        </p:spPr>
        <p:txBody>
          <a:bodyPr anchor="t" rtlCol="false" tIns="0" lIns="0" bIns="0" rIns="0">
            <a:spAutoFit/>
          </a:bodyPr>
          <a:lstStyle/>
          <a:p>
            <a:pPr algn="l">
              <a:lnSpc>
                <a:spcPts val="9798"/>
              </a:lnSpc>
            </a:pPr>
            <a:r>
              <a:rPr lang="en-US" sz="6999">
                <a:solidFill>
                  <a:srgbClr val="000000"/>
                </a:solidFill>
                <a:latin typeface="Noto Sans Kannada"/>
                <a:ea typeface="Noto Sans Kannada"/>
                <a:cs typeface="Noto Sans Kannada"/>
                <a:sym typeface="Noto Sans Kannada"/>
              </a:rPr>
              <a:t>3. ಕಂಡದ ಕೆಯ್ನ್ ಬಾರ್ನ್,</a:t>
            </a:r>
          </a:p>
          <a:p>
            <a:pPr algn="l">
              <a:lnSpc>
                <a:spcPts val="8399"/>
              </a:lnSpc>
            </a:pPr>
            <a:r>
              <a:rPr lang="en-US" sz="6999">
                <a:solidFill>
                  <a:srgbClr val="000000"/>
                </a:solidFill>
                <a:latin typeface="Calibri (MS)"/>
                <a:ea typeface="Calibri (MS)"/>
                <a:cs typeface="Calibri (MS)"/>
                <a:sym typeface="Calibri (MS)"/>
              </a:rPr>
              <a:t>ತೋಟದ ಫಲಪೈರ್ ನ್</a:t>
            </a:r>
          </a:p>
          <a:p>
            <a:pPr algn="l">
              <a:lnSpc>
                <a:spcPts val="8399"/>
              </a:lnSpc>
            </a:pPr>
            <a:r>
              <a:rPr lang="en-US" sz="6999">
                <a:solidFill>
                  <a:srgbClr val="000000"/>
                </a:solidFill>
                <a:latin typeface="Calibri (MS)"/>
                <a:ea typeface="Calibri (MS)"/>
                <a:cs typeface="Calibri (MS)"/>
                <a:sym typeface="Calibri (MS)"/>
              </a:rPr>
              <a:t>ಕಾತ್ದ್ ಕೊರಿನಾಯನ್</a:t>
            </a:r>
          </a:p>
          <a:p>
            <a:pPr algn="l">
              <a:lnSpc>
                <a:spcPts val="8399"/>
              </a:lnSpc>
            </a:pPr>
            <a:r>
              <a:rPr lang="en-US" sz="6999">
                <a:solidFill>
                  <a:srgbClr val="000000"/>
                </a:solidFill>
                <a:latin typeface="Calibri (MS)"/>
                <a:ea typeface="Calibri (MS)"/>
                <a:cs typeface="Calibri (MS)"/>
                <a:sym typeface="Calibri (MS)"/>
              </a:rPr>
              <a:t>ಕೀರ್ತಿಪುಗ - ಹಲ್ಲೆಲೂಯಾ!:|</a:t>
            </a:r>
          </a:p>
        </p:txBody>
      </p:sp>
      <p:sp>
        <p:nvSpPr>
          <p:cNvPr name="TextBox 14" id="14"/>
          <p:cNvSpPr txBox="true"/>
          <p:nvPr/>
        </p:nvSpPr>
        <p:spPr>
          <a:xfrm rot="0">
            <a:off x="9493671" y="2096881"/>
            <a:ext cx="8301336" cy="7836011"/>
          </a:xfrm>
          <a:prstGeom prst="rect">
            <a:avLst/>
          </a:prstGeom>
        </p:spPr>
        <p:txBody>
          <a:bodyPr anchor="t" rtlCol="false" tIns="0" lIns="0" bIns="0" rIns="0">
            <a:spAutoFit/>
          </a:bodyPr>
          <a:lstStyle/>
          <a:p>
            <a:pPr algn="l">
              <a:lnSpc>
                <a:spcPts val="9798"/>
              </a:lnSpc>
            </a:pPr>
            <a:r>
              <a:rPr lang="en-US" sz="6999">
                <a:solidFill>
                  <a:srgbClr val="000000"/>
                </a:solidFill>
                <a:latin typeface="Times New Roman"/>
                <a:ea typeface="Times New Roman"/>
                <a:cs typeface="Times New Roman"/>
                <a:sym typeface="Times New Roman"/>
              </a:rPr>
              <a:t>3. Kandadha keynu baarunu,</a:t>
            </a:r>
          </a:p>
          <a:p>
            <a:pPr algn="l">
              <a:lnSpc>
                <a:spcPts val="8399"/>
              </a:lnSpc>
            </a:pPr>
            <a:r>
              <a:rPr lang="en-US" sz="6999">
                <a:solidFill>
                  <a:srgbClr val="000000"/>
                </a:solidFill>
                <a:latin typeface="Times New Roman"/>
                <a:ea typeface="Times New Roman"/>
                <a:cs typeface="Times New Roman"/>
                <a:sym typeface="Times New Roman"/>
              </a:rPr>
              <a:t>Thotadha phalapairunu</a:t>
            </a:r>
          </a:p>
          <a:p>
            <a:pPr algn="l">
              <a:lnSpc>
                <a:spcPts val="8399"/>
              </a:lnSpc>
            </a:pPr>
            <a:r>
              <a:rPr lang="en-US" sz="6999">
                <a:solidFill>
                  <a:srgbClr val="000000"/>
                </a:solidFill>
                <a:latin typeface="Times New Roman"/>
                <a:ea typeface="Times New Roman"/>
                <a:cs typeface="Times New Roman"/>
                <a:sym typeface="Times New Roman"/>
              </a:rPr>
              <a:t>Kaathudhu korinaayanu</a:t>
            </a:r>
          </a:p>
          <a:p>
            <a:pPr algn="l">
              <a:lnSpc>
                <a:spcPts val="8399"/>
              </a:lnSpc>
            </a:pPr>
            <a:r>
              <a:rPr lang="en-US" sz="6999">
                <a:solidFill>
                  <a:srgbClr val="000000"/>
                </a:solidFill>
                <a:latin typeface="Times New Roman"/>
                <a:ea typeface="Times New Roman"/>
                <a:cs typeface="Times New Roman"/>
                <a:sym typeface="Times New Roman"/>
              </a:rPr>
              <a:t>Keerthipuga - Hallelooyaa!:|</a:t>
            </a:r>
          </a:p>
        </p:txBody>
      </p:sp>
      <p:sp>
        <p:nvSpPr>
          <p:cNvPr name="TextBox 15" id="15"/>
          <p:cNvSpPr txBox="true"/>
          <p:nvPr/>
        </p:nvSpPr>
        <p:spPr>
          <a:xfrm rot="0">
            <a:off x="5742284" y="489705"/>
            <a:ext cx="6803431" cy="784352"/>
          </a:xfrm>
          <a:prstGeom prst="rect">
            <a:avLst/>
          </a:prstGeom>
        </p:spPr>
        <p:txBody>
          <a:bodyPr anchor="t" rtlCol="false" tIns="0" lIns="0" bIns="0" rIns="0">
            <a:spAutoFit/>
          </a:bodyPr>
          <a:lstStyle/>
          <a:p>
            <a:pPr algn="ctr">
              <a:lnSpc>
                <a:spcPts val="5598"/>
              </a:lnSpc>
            </a:pPr>
            <a:r>
              <a:rPr lang="en-US" sz="6000">
                <a:solidFill>
                  <a:srgbClr val="000000"/>
                </a:solidFill>
                <a:latin typeface="Times New Roman"/>
                <a:ea typeface="Times New Roman"/>
                <a:cs typeface="Times New Roman"/>
                <a:sym typeface="Times New Roman"/>
              </a:rPr>
              <a:t>T - 29 (Vs. all verses)</a:t>
            </a:r>
          </a:p>
        </p:txBody>
      </p:sp>
    </p:spTree>
  </p:cSld>
  <p:clrMapOvr>
    <a:masterClrMapping/>
  </p:clrMapOvr>
</p:sld>
</file>

<file path=ppt/slides/slide4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98976" y="-1112126"/>
            <a:ext cx="5448219" cy="5016902"/>
          </a:xfrm>
          <a:custGeom>
            <a:avLst/>
            <a:gdLst/>
            <a:ahLst/>
            <a:cxnLst/>
            <a:rect r="r" b="b" t="t" l="l"/>
            <a:pathLst>
              <a:path h="5016902" w="5448219">
                <a:moveTo>
                  <a:pt x="0" y="0"/>
                </a:moveTo>
                <a:lnTo>
                  <a:pt x="5448219" y="0"/>
                </a:lnTo>
                <a:lnTo>
                  <a:pt x="5448219" y="5016902"/>
                </a:lnTo>
                <a:lnTo>
                  <a:pt x="0" y="5016902"/>
                </a:lnTo>
                <a:lnTo>
                  <a:pt x="0" y="0"/>
                </a:lnTo>
                <a:close/>
              </a:path>
            </a:pathLst>
          </a:custGeom>
          <a:blipFill>
            <a:blip r:embed="rId2">
              <a:alphaModFix amt="48000"/>
              <a:extLst>
                <a:ext uri="{96DAC541-7B7A-43D3-8B79-37D633B846F1}">
                  <asvg:svgBlip xmlns:asvg="http://schemas.microsoft.com/office/drawing/2016/SVG/main" r:embed="rId3"/>
                </a:ext>
              </a:extLst>
            </a:blip>
            <a:stretch>
              <a:fillRect l="0" t="-216" r="0" b="-216"/>
            </a:stretch>
          </a:blipFill>
        </p:spPr>
        <p:txBody>
          <a:bodyPr/>
          <a:p/>
        </p:txBody>
      </p:sp>
      <p:grpSp>
        <p:nvGrpSpPr>
          <p:cNvPr name="Group 3" id="3"/>
          <p:cNvGrpSpPr/>
          <p:nvPr/>
        </p:nvGrpSpPr>
        <p:grpSpPr>
          <a:xfrm rot="0">
            <a:off x="-176066" y="-3525521"/>
            <a:ext cx="18640140" cy="18640140"/>
            <a:chOff x="0" y="0"/>
            <a:chExt cx="24853519" cy="24853519"/>
          </a:xfrm>
        </p:grpSpPr>
        <p:sp>
          <p:nvSpPr>
            <p:cNvPr name="Freeform 4" id="4"/>
            <p:cNvSpPr/>
            <p:nvPr/>
          </p:nvSpPr>
          <p:spPr>
            <a:xfrm flipH="false" flipV="false" rot="0">
              <a:off x="0" y="0"/>
              <a:ext cx="24853519" cy="24853519"/>
            </a:xfrm>
            <a:custGeom>
              <a:avLst/>
              <a:gdLst/>
              <a:ahLst/>
              <a:cxnLst/>
              <a:rect r="r" b="b" t="t" l="l"/>
              <a:pathLst>
                <a:path h="24853519" w="24853519">
                  <a:moveTo>
                    <a:pt x="0" y="0"/>
                  </a:moveTo>
                  <a:lnTo>
                    <a:pt x="24853519" y="0"/>
                  </a:lnTo>
                  <a:lnTo>
                    <a:pt x="24853519" y="24853519"/>
                  </a:lnTo>
                  <a:lnTo>
                    <a:pt x="0" y="24853519"/>
                  </a:lnTo>
                  <a:lnTo>
                    <a:pt x="0" y="0"/>
                  </a:lnTo>
                  <a:close/>
                </a:path>
              </a:pathLst>
            </a:custGeom>
            <a:blipFill>
              <a:blip r:embed="rId4">
                <a:alphaModFix amt="68000"/>
              </a:blip>
              <a:stretch>
                <a:fillRect l="0" t="0" r="0" b="0"/>
              </a:stretch>
            </a:blipFill>
          </p:spPr>
        </p:sp>
      </p:grpSp>
      <p:grpSp>
        <p:nvGrpSpPr>
          <p:cNvPr name="Group 5" id="5"/>
          <p:cNvGrpSpPr/>
          <p:nvPr/>
        </p:nvGrpSpPr>
        <p:grpSpPr>
          <a:xfrm rot="0">
            <a:off x="13236334" y="0"/>
            <a:ext cx="5227701" cy="4517612"/>
            <a:chOff x="0" y="0"/>
            <a:chExt cx="6970268" cy="6023483"/>
          </a:xfrm>
        </p:grpSpPr>
        <p:sp>
          <p:nvSpPr>
            <p:cNvPr name="Freeform 6" id="6"/>
            <p:cNvSpPr/>
            <p:nvPr/>
          </p:nvSpPr>
          <p:spPr>
            <a:xfrm flipH="false" flipV="false" rot="0">
              <a:off x="0" y="0"/>
              <a:ext cx="6970268" cy="6023483"/>
            </a:xfrm>
            <a:custGeom>
              <a:avLst/>
              <a:gdLst/>
              <a:ahLst/>
              <a:cxnLst/>
              <a:rect r="r" b="b" t="t" l="l"/>
              <a:pathLst>
                <a:path h="6023483" w="6970268">
                  <a:moveTo>
                    <a:pt x="0" y="0"/>
                  </a:moveTo>
                  <a:lnTo>
                    <a:pt x="6970268" y="0"/>
                  </a:lnTo>
                  <a:lnTo>
                    <a:pt x="6970268" y="6023483"/>
                  </a:lnTo>
                  <a:lnTo>
                    <a:pt x="0" y="6023483"/>
                  </a:lnTo>
                  <a:lnTo>
                    <a:pt x="0" y="0"/>
                  </a:lnTo>
                  <a:close/>
                </a:path>
              </a:pathLst>
            </a:custGeom>
            <a:blipFill>
              <a:blip r:embed="rId5">
                <a:alphaModFix amt="62000"/>
              </a:blip>
              <a:stretch>
                <a:fillRect l="0" t="-50" r="0" b="-50"/>
              </a:stretch>
            </a:blipFill>
          </p:spPr>
        </p:sp>
      </p:grpSp>
      <p:grpSp>
        <p:nvGrpSpPr>
          <p:cNvPr name="Group 7" id="7"/>
          <p:cNvGrpSpPr/>
          <p:nvPr/>
        </p:nvGrpSpPr>
        <p:grpSpPr>
          <a:xfrm rot="0">
            <a:off x="-176066" y="7052411"/>
            <a:ext cx="4008787" cy="3464243"/>
            <a:chOff x="0" y="0"/>
            <a:chExt cx="5345049" cy="4618990"/>
          </a:xfrm>
        </p:grpSpPr>
        <p:sp>
          <p:nvSpPr>
            <p:cNvPr name="Freeform 8" id="8"/>
            <p:cNvSpPr/>
            <p:nvPr/>
          </p:nvSpPr>
          <p:spPr>
            <a:xfrm flipH="true" flipV="true" rot="0">
              <a:off x="0" y="0"/>
              <a:ext cx="5345049" cy="4618990"/>
            </a:xfrm>
            <a:custGeom>
              <a:avLst/>
              <a:gdLst/>
              <a:ahLst/>
              <a:cxnLst/>
              <a:rect r="r" b="b" t="t" l="l"/>
              <a:pathLst>
                <a:path h="4618990" w="5345049">
                  <a:moveTo>
                    <a:pt x="5345049" y="4618990"/>
                  </a:moveTo>
                  <a:lnTo>
                    <a:pt x="0" y="4618990"/>
                  </a:lnTo>
                  <a:lnTo>
                    <a:pt x="0" y="0"/>
                  </a:lnTo>
                  <a:lnTo>
                    <a:pt x="5345049" y="0"/>
                  </a:lnTo>
                  <a:lnTo>
                    <a:pt x="5345049" y="4618990"/>
                  </a:lnTo>
                  <a:close/>
                </a:path>
              </a:pathLst>
            </a:custGeom>
            <a:blipFill>
              <a:blip r:embed="rId5">
                <a:alphaModFix amt="62000"/>
              </a:blip>
              <a:stretch>
                <a:fillRect l="0" t="-51" r="0" b="-51"/>
              </a:stretch>
            </a:blipFill>
          </p:spPr>
        </p:sp>
      </p:grpSp>
      <p:sp>
        <p:nvSpPr>
          <p:cNvPr name="Freeform 9" id="9"/>
          <p:cNvSpPr/>
          <p:nvPr/>
        </p:nvSpPr>
        <p:spPr>
          <a:xfrm flipH="true" flipV="true" rot="0">
            <a:off x="14535190" y="7778549"/>
            <a:ext cx="5448219" cy="5016902"/>
          </a:xfrm>
          <a:custGeom>
            <a:avLst/>
            <a:gdLst/>
            <a:ahLst/>
            <a:cxnLst/>
            <a:rect r="r" b="b" t="t" l="l"/>
            <a:pathLst>
              <a:path h="5016902" w="5448219">
                <a:moveTo>
                  <a:pt x="5448219" y="5016902"/>
                </a:moveTo>
                <a:lnTo>
                  <a:pt x="0" y="5016902"/>
                </a:lnTo>
                <a:lnTo>
                  <a:pt x="0" y="0"/>
                </a:lnTo>
                <a:lnTo>
                  <a:pt x="5448219" y="0"/>
                </a:lnTo>
                <a:lnTo>
                  <a:pt x="5448219" y="5016902"/>
                </a:lnTo>
                <a:close/>
              </a:path>
            </a:pathLst>
          </a:custGeom>
          <a:blipFill>
            <a:blip r:embed="rId2">
              <a:alphaModFix amt="19999"/>
              <a:extLst>
                <a:ext uri="{96DAC541-7B7A-43D3-8B79-37D633B846F1}">
                  <asvg:svgBlip xmlns:asvg="http://schemas.microsoft.com/office/drawing/2016/SVG/main" r:embed="rId3"/>
                </a:ext>
              </a:extLst>
            </a:blip>
            <a:stretch>
              <a:fillRect l="0" t="-216" r="0" b="-216"/>
            </a:stretch>
          </a:blipFill>
        </p:spPr>
        <p:txBody>
          <a:bodyPr/>
          <a:p/>
        </p:txBody>
      </p:sp>
      <p:grpSp>
        <p:nvGrpSpPr>
          <p:cNvPr name="Group 10" id="10"/>
          <p:cNvGrpSpPr/>
          <p:nvPr/>
        </p:nvGrpSpPr>
        <p:grpSpPr>
          <a:xfrm rot="0">
            <a:off x="185327" y="173069"/>
            <a:ext cx="17920906" cy="9976104"/>
            <a:chOff x="0" y="0"/>
            <a:chExt cx="23894542" cy="13301472"/>
          </a:xfrm>
        </p:grpSpPr>
        <p:sp>
          <p:nvSpPr>
            <p:cNvPr name="Freeform 11" id="11"/>
            <p:cNvSpPr/>
            <p:nvPr/>
          </p:nvSpPr>
          <p:spPr>
            <a:xfrm flipH="false" flipV="false" rot="0">
              <a:off x="0" y="0"/>
              <a:ext cx="23894542" cy="13301472"/>
            </a:xfrm>
            <a:custGeom>
              <a:avLst/>
              <a:gdLst/>
              <a:ahLst/>
              <a:cxnLst/>
              <a:rect r="r" b="b" t="t" l="l"/>
              <a:pathLst>
                <a:path h="13301472" w="23894542">
                  <a:moveTo>
                    <a:pt x="0" y="0"/>
                  </a:moveTo>
                  <a:lnTo>
                    <a:pt x="23894542" y="0"/>
                  </a:lnTo>
                  <a:lnTo>
                    <a:pt x="23894542" y="13301472"/>
                  </a:lnTo>
                  <a:lnTo>
                    <a:pt x="0" y="13301472"/>
                  </a:lnTo>
                  <a:lnTo>
                    <a:pt x="0" y="0"/>
                  </a:lnTo>
                  <a:close/>
                </a:path>
              </a:pathLst>
            </a:custGeom>
            <a:blipFill>
              <a:blip r:embed="rId6"/>
              <a:stretch>
                <a:fillRect l="0" t="-9879" r="0" b="-9879"/>
              </a:stretch>
            </a:blipFill>
          </p:spPr>
        </p:sp>
      </p:grpSp>
      <p:sp>
        <p:nvSpPr>
          <p:cNvPr name="Freeform 12" id="12"/>
          <p:cNvSpPr/>
          <p:nvPr/>
        </p:nvSpPr>
        <p:spPr>
          <a:xfrm flipH="false" flipV="false" rot="0">
            <a:off x="0" y="-144661"/>
            <a:ext cx="18288000" cy="1929259"/>
          </a:xfrm>
          <a:custGeom>
            <a:avLst/>
            <a:gdLst/>
            <a:ahLst/>
            <a:cxnLst/>
            <a:rect r="r" b="b" t="t" l="l"/>
            <a:pathLst>
              <a:path h="1929259" w="18288000">
                <a:moveTo>
                  <a:pt x="0" y="0"/>
                </a:moveTo>
                <a:lnTo>
                  <a:pt x="18288000" y="0"/>
                </a:lnTo>
                <a:lnTo>
                  <a:pt x="18288000" y="1929259"/>
                </a:lnTo>
                <a:lnTo>
                  <a:pt x="0" y="192925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txBody>
          <a:bodyPr/>
          <a:p/>
        </p:txBody>
      </p:sp>
      <p:sp>
        <p:nvSpPr>
          <p:cNvPr name="TextBox 13" id="13"/>
          <p:cNvSpPr txBox="true"/>
          <p:nvPr/>
        </p:nvSpPr>
        <p:spPr>
          <a:xfrm rot="0">
            <a:off x="649734" y="2125456"/>
            <a:ext cx="7128248" cy="7807436"/>
          </a:xfrm>
          <a:prstGeom prst="rect">
            <a:avLst/>
          </a:prstGeom>
        </p:spPr>
        <p:txBody>
          <a:bodyPr anchor="t" rtlCol="false" tIns="0" lIns="0" bIns="0" rIns="0">
            <a:spAutoFit/>
          </a:bodyPr>
          <a:lstStyle/>
          <a:p>
            <a:pPr algn="l">
              <a:lnSpc>
                <a:spcPts val="9798"/>
              </a:lnSpc>
            </a:pPr>
            <a:r>
              <a:rPr lang="en-US" sz="6999">
                <a:solidFill>
                  <a:srgbClr val="000000"/>
                </a:solidFill>
                <a:latin typeface="Noto Sans Kannada"/>
                <a:ea typeface="Noto Sans Kannada"/>
                <a:cs typeface="Noto Sans Kannada"/>
                <a:sym typeface="Noto Sans Kannada"/>
              </a:rPr>
              <a:t>4. ಕರ್ತವಾ, ನಿನ ಕ್ರಿಯೊಳು</a:t>
            </a:r>
          </a:p>
          <a:p>
            <a:pPr algn="l">
              <a:lnSpc>
                <a:spcPts val="8399"/>
              </a:lnSpc>
            </a:pPr>
            <a:r>
              <a:rPr lang="en-US" sz="6999">
                <a:solidFill>
                  <a:srgbClr val="000000"/>
                </a:solidFill>
                <a:latin typeface="Calibri (MS)"/>
                <a:ea typeface="Calibri (MS)"/>
                <a:cs typeface="Calibri (MS)"/>
                <a:sym typeface="Calibri (MS)"/>
              </a:rPr>
              <a:t>ಏತೇತೊ ಉಂಡು ಲೋಕೊಡು</a:t>
            </a:r>
          </a:p>
          <a:p>
            <a:pPr algn="l">
              <a:lnSpc>
                <a:spcPts val="8399"/>
              </a:lnSpc>
            </a:pPr>
            <a:r>
              <a:rPr lang="en-US" sz="6999">
                <a:solidFill>
                  <a:srgbClr val="000000"/>
                </a:solidFill>
                <a:latin typeface="Calibri (MS)"/>
                <a:ea typeface="Calibri (MS)"/>
                <a:cs typeface="Calibri (MS)"/>
                <a:sym typeface="Calibri (MS)"/>
              </a:rPr>
              <a:t>ಗೆಣ್ಪೆರೆ ತೀರಂದಿನಾತ್.</a:t>
            </a:r>
          </a:p>
          <a:p>
            <a:pPr algn="l">
              <a:lnSpc>
                <a:spcPts val="8399"/>
              </a:lnSpc>
            </a:pPr>
            <a:r>
              <a:rPr lang="en-US" sz="6999">
                <a:solidFill>
                  <a:srgbClr val="000000"/>
                </a:solidFill>
                <a:latin typeface="Calibri (MS)"/>
                <a:ea typeface="Calibri (MS)"/>
                <a:cs typeface="Calibri (MS)"/>
                <a:sym typeface="Calibri (MS)"/>
              </a:rPr>
              <a:t>ಹಲ್ಲೆಲೂಯಾ - ಹಲ್ಲೆಲೂಯಾ!:|</a:t>
            </a:r>
          </a:p>
        </p:txBody>
      </p:sp>
      <p:sp>
        <p:nvSpPr>
          <p:cNvPr name="TextBox 14" id="14"/>
          <p:cNvSpPr txBox="true"/>
          <p:nvPr/>
        </p:nvSpPr>
        <p:spPr>
          <a:xfrm rot="0">
            <a:off x="9484867" y="1996168"/>
            <a:ext cx="8389345" cy="7836011"/>
          </a:xfrm>
          <a:prstGeom prst="rect">
            <a:avLst/>
          </a:prstGeom>
        </p:spPr>
        <p:txBody>
          <a:bodyPr anchor="t" rtlCol="false" tIns="0" lIns="0" bIns="0" rIns="0">
            <a:spAutoFit/>
          </a:bodyPr>
          <a:lstStyle/>
          <a:p>
            <a:pPr algn="l">
              <a:lnSpc>
                <a:spcPts val="9798"/>
              </a:lnSpc>
            </a:pPr>
            <a:r>
              <a:rPr lang="en-US" sz="6999">
                <a:solidFill>
                  <a:srgbClr val="000000"/>
                </a:solidFill>
                <a:latin typeface="Times New Roman"/>
                <a:ea typeface="Times New Roman"/>
                <a:cs typeface="Times New Roman"/>
                <a:sym typeface="Times New Roman"/>
              </a:rPr>
              <a:t>4. Karthavaa, nina kriyolu</a:t>
            </a:r>
          </a:p>
          <a:p>
            <a:pPr algn="l">
              <a:lnSpc>
                <a:spcPts val="8399"/>
              </a:lnSpc>
            </a:pPr>
            <a:r>
              <a:rPr lang="en-US" sz="6999">
                <a:solidFill>
                  <a:srgbClr val="000000"/>
                </a:solidFill>
                <a:latin typeface="Times New Roman"/>
                <a:ea typeface="Times New Roman"/>
                <a:cs typeface="Times New Roman"/>
                <a:sym typeface="Times New Roman"/>
              </a:rPr>
              <a:t>Yethetho undu lokodu</a:t>
            </a:r>
          </a:p>
          <a:p>
            <a:pPr algn="l">
              <a:lnSpc>
                <a:spcPts val="8399"/>
              </a:lnSpc>
            </a:pPr>
            <a:r>
              <a:rPr lang="en-US" sz="6999">
                <a:solidFill>
                  <a:srgbClr val="000000"/>
                </a:solidFill>
                <a:latin typeface="Times New Roman"/>
                <a:ea typeface="Times New Roman"/>
                <a:cs typeface="Times New Roman"/>
                <a:sym typeface="Times New Roman"/>
              </a:rPr>
              <a:t>Genpere theerandhinaathu,</a:t>
            </a:r>
          </a:p>
          <a:p>
            <a:pPr algn="l">
              <a:lnSpc>
                <a:spcPts val="8399"/>
              </a:lnSpc>
            </a:pPr>
            <a:r>
              <a:rPr lang="en-US" sz="6999">
                <a:solidFill>
                  <a:srgbClr val="000000"/>
                </a:solidFill>
                <a:latin typeface="Times New Roman"/>
                <a:ea typeface="Times New Roman"/>
                <a:cs typeface="Times New Roman"/>
                <a:sym typeface="Times New Roman"/>
              </a:rPr>
              <a:t>Hallelooya - Hallelooya!:|</a:t>
            </a:r>
          </a:p>
        </p:txBody>
      </p:sp>
      <p:sp>
        <p:nvSpPr>
          <p:cNvPr name="TextBox 15" id="15"/>
          <p:cNvSpPr txBox="true"/>
          <p:nvPr/>
        </p:nvSpPr>
        <p:spPr>
          <a:xfrm rot="0">
            <a:off x="5742284" y="489705"/>
            <a:ext cx="6803431" cy="784352"/>
          </a:xfrm>
          <a:prstGeom prst="rect">
            <a:avLst/>
          </a:prstGeom>
        </p:spPr>
        <p:txBody>
          <a:bodyPr anchor="t" rtlCol="false" tIns="0" lIns="0" bIns="0" rIns="0">
            <a:spAutoFit/>
          </a:bodyPr>
          <a:lstStyle/>
          <a:p>
            <a:pPr algn="ctr">
              <a:lnSpc>
                <a:spcPts val="5598"/>
              </a:lnSpc>
            </a:pPr>
            <a:r>
              <a:rPr lang="en-US" sz="6000">
                <a:solidFill>
                  <a:srgbClr val="000000"/>
                </a:solidFill>
                <a:latin typeface="Times New Roman"/>
                <a:ea typeface="Times New Roman"/>
                <a:cs typeface="Times New Roman"/>
                <a:sym typeface="Times New Roman"/>
              </a:rPr>
              <a:t>T - 29 (Vs. all verses)</a:t>
            </a:r>
          </a:p>
        </p:txBody>
      </p:sp>
    </p:spTree>
  </p:cSld>
  <p:clrMapOvr>
    <a:masterClrMapping/>
  </p:clrMapOvr>
</p:sld>
</file>

<file path=ppt/slides/slide4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98976" y="-1112126"/>
            <a:ext cx="5448219" cy="5016902"/>
          </a:xfrm>
          <a:custGeom>
            <a:avLst/>
            <a:gdLst/>
            <a:ahLst/>
            <a:cxnLst/>
            <a:rect r="r" b="b" t="t" l="l"/>
            <a:pathLst>
              <a:path h="5016902" w="5448219">
                <a:moveTo>
                  <a:pt x="0" y="0"/>
                </a:moveTo>
                <a:lnTo>
                  <a:pt x="5448219" y="0"/>
                </a:lnTo>
                <a:lnTo>
                  <a:pt x="5448219" y="5016902"/>
                </a:lnTo>
                <a:lnTo>
                  <a:pt x="0" y="5016902"/>
                </a:lnTo>
                <a:lnTo>
                  <a:pt x="0" y="0"/>
                </a:lnTo>
                <a:close/>
              </a:path>
            </a:pathLst>
          </a:custGeom>
          <a:blipFill>
            <a:blip r:embed="rId2">
              <a:alphaModFix amt="48000"/>
              <a:extLst>
                <a:ext uri="{96DAC541-7B7A-43D3-8B79-37D633B846F1}">
                  <asvg:svgBlip xmlns:asvg="http://schemas.microsoft.com/office/drawing/2016/SVG/main" r:embed="rId3"/>
                </a:ext>
              </a:extLst>
            </a:blip>
            <a:stretch>
              <a:fillRect l="0" t="-216" r="0" b="-216"/>
            </a:stretch>
          </a:blipFill>
        </p:spPr>
        <p:txBody>
          <a:bodyPr/>
          <a:p/>
        </p:txBody>
      </p:sp>
      <p:grpSp>
        <p:nvGrpSpPr>
          <p:cNvPr name="Group 3" id="3"/>
          <p:cNvGrpSpPr/>
          <p:nvPr/>
        </p:nvGrpSpPr>
        <p:grpSpPr>
          <a:xfrm rot="0">
            <a:off x="-176066" y="-3525521"/>
            <a:ext cx="18640140" cy="18640140"/>
            <a:chOff x="0" y="0"/>
            <a:chExt cx="24853519" cy="24853519"/>
          </a:xfrm>
        </p:grpSpPr>
        <p:sp>
          <p:nvSpPr>
            <p:cNvPr name="Freeform 4" id="4"/>
            <p:cNvSpPr/>
            <p:nvPr/>
          </p:nvSpPr>
          <p:spPr>
            <a:xfrm flipH="false" flipV="false" rot="0">
              <a:off x="0" y="0"/>
              <a:ext cx="24853519" cy="24853519"/>
            </a:xfrm>
            <a:custGeom>
              <a:avLst/>
              <a:gdLst/>
              <a:ahLst/>
              <a:cxnLst/>
              <a:rect r="r" b="b" t="t" l="l"/>
              <a:pathLst>
                <a:path h="24853519" w="24853519">
                  <a:moveTo>
                    <a:pt x="0" y="0"/>
                  </a:moveTo>
                  <a:lnTo>
                    <a:pt x="24853519" y="0"/>
                  </a:lnTo>
                  <a:lnTo>
                    <a:pt x="24853519" y="24853519"/>
                  </a:lnTo>
                  <a:lnTo>
                    <a:pt x="0" y="24853519"/>
                  </a:lnTo>
                  <a:lnTo>
                    <a:pt x="0" y="0"/>
                  </a:lnTo>
                  <a:close/>
                </a:path>
              </a:pathLst>
            </a:custGeom>
            <a:blipFill>
              <a:blip r:embed="rId4">
                <a:alphaModFix amt="68000"/>
              </a:blip>
              <a:stretch>
                <a:fillRect l="0" t="0" r="0" b="0"/>
              </a:stretch>
            </a:blipFill>
          </p:spPr>
        </p:sp>
      </p:grpSp>
      <p:grpSp>
        <p:nvGrpSpPr>
          <p:cNvPr name="Group 5" id="5"/>
          <p:cNvGrpSpPr/>
          <p:nvPr/>
        </p:nvGrpSpPr>
        <p:grpSpPr>
          <a:xfrm rot="0">
            <a:off x="13236334" y="0"/>
            <a:ext cx="5227701" cy="4517612"/>
            <a:chOff x="0" y="0"/>
            <a:chExt cx="6970268" cy="6023483"/>
          </a:xfrm>
        </p:grpSpPr>
        <p:sp>
          <p:nvSpPr>
            <p:cNvPr name="Freeform 6" id="6"/>
            <p:cNvSpPr/>
            <p:nvPr/>
          </p:nvSpPr>
          <p:spPr>
            <a:xfrm flipH="false" flipV="false" rot="0">
              <a:off x="0" y="0"/>
              <a:ext cx="6970268" cy="6023483"/>
            </a:xfrm>
            <a:custGeom>
              <a:avLst/>
              <a:gdLst/>
              <a:ahLst/>
              <a:cxnLst/>
              <a:rect r="r" b="b" t="t" l="l"/>
              <a:pathLst>
                <a:path h="6023483" w="6970268">
                  <a:moveTo>
                    <a:pt x="0" y="0"/>
                  </a:moveTo>
                  <a:lnTo>
                    <a:pt x="6970268" y="0"/>
                  </a:lnTo>
                  <a:lnTo>
                    <a:pt x="6970268" y="6023483"/>
                  </a:lnTo>
                  <a:lnTo>
                    <a:pt x="0" y="6023483"/>
                  </a:lnTo>
                  <a:lnTo>
                    <a:pt x="0" y="0"/>
                  </a:lnTo>
                  <a:close/>
                </a:path>
              </a:pathLst>
            </a:custGeom>
            <a:blipFill>
              <a:blip r:embed="rId5">
                <a:alphaModFix amt="62000"/>
              </a:blip>
              <a:stretch>
                <a:fillRect l="0" t="-50" r="0" b="-50"/>
              </a:stretch>
            </a:blipFill>
          </p:spPr>
        </p:sp>
      </p:grpSp>
      <p:grpSp>
        <p:nvGrpSpPr>
          <p:cNvPr name="Group 7" id="7"/>
          <p:cNvGrpSpPr/>
          <p:nvPr/>
        </p:nvGrpSpPr>
        <p:grpSpPr>
          <a:xfrm rot="0">
            <a:off x="-176066" y="7052411"/>
            <a:ext cx="4008787" cy="3464243"/>
            <a:chOff x="0" y="0"/>
            <a:chExt cx="5345049" cy="4618990"/>
          </a:xfrm>
        </p:grpSpPr>
        <p:sp>
          <p:nvSpPr>
            <p:cNvPr name="Freeform 8" id="8"/>
            <p:cNvSpPr/>
            <p:nvPr/>
          </p:nvSpPr>
          <p:spPr>
            <a:xfrm flipH="true" flipV="true" rot="0">
              <a:off x="0" y="0"/>
              <a:ext cx="5345049" cy="4618990"/>
            </a:xfrm>
            <a:custGeom>
              <a:avLst/>
              <a:gdLst/>
              <a:ahLst/>
              <a:cxnLst/>
              <a:rect r="r" b="b" t="t" l="l"/>
              <a:pathLst>
                <a:path h="4618990" w="5345049">
                  <a:moveTo>
                    <a:pt x="5345049" y="4618990"/>
                  </a:moveTo>
                  <a:lnTo>
                    <a:pt x="0" y="4618990"/>
                  </a:lnTo>
                  <a:lnTo>
                    <a:pt x="0" y="0"/>
                  </a:lnTo>
                  <a:lnTo>
                    <a:pt x="5345049" y="0"/>
                  </a:lnTo>
                  <a:lnTo>
                    <a:pt x="5345049" y="4618990"/>
                  </a:lnTo>
                  <a:close/>
                </a:path>
              </a:pathLst>
            </a:custGeom>
            <a:blipFill>
              <a:blip r:embed="rId5">
                <a:alphaModFix amt="62000"/>
              </a:blip>
              <a:stretch>
                <a:fillRect l="0" t="-51" r="0" b="-51"/>
              </a:stretch>
            </a:blipFill>
          </p:spPr>
        </p:sp>
      </p:grpSp>
      <p:sp>
        <p:nvSpPr>
          <p:cNvPr name="Freeform 9" id="9"/>
          <p:cNvSpPr/>
          <p:nvPr/>
        </p:nvSpPr>
        <p:spPr>
          <a:xfrm flipH="true" flipV="true" rot="0">
            <a:off x="14535190" y="7778549"/>
            <a:ext cx="5448219" cy="5016902"/>
          </a:xfrm>
          <a:custGeom>
            <a:avLst/>
            <a:gdLst/>
            <a:ahLst/>
            <a:cxnLst/>
            <a:rect r="r" b="b" t="t" l="l"/>
            <a:pathLst>
              <a:path h="5016902" w="5448219">
                <a:moveTo>
                  <a:pt x="5448219" y="5016902"/>
                </a:moveTo>
                <a:lnTo>
                  <a:pt x="0" y="5016902"/>
                </a:lnTo>
                <a:lnTo>
                  <a:pt x="0" y="0"/>
                </a:lnTo>
                <a:lnTo>
                  <a:pt x="5448219" y="0"/>
                </a:lnTo>
                <a:lnTo>
                  <a:pt x="5448219" y="5016902"/>
                </a:lnTo>
                <a:close/>
              </a:path>
            </a:pathLst>
          </a:custGeom>
          <a:blipFill>
            <a:blip r:embed="rId2">
              <a:alphaModFix amt="19999"/>
              <a:extLst>
                <a:ext uri="{96DAC541-7B7A-43D3-8B79-37D633B846F1}">
                  <asvg:svgBlip xmlns:asvg="http://schemas.microsoft.com/office/drawing/2016/SVG/main" r:embed="rId3"/>
                </a:ext>
              </a:extLst>
            </a:blip>
            <a:stretch>
              <a:fillRect l="0" t="-216" r="0" b="-216"/>
            </a:stretch>
          </a:blipFill>
        </p:spPr>
        <p:txBody>
          <a:bodyPr/>
          <a:p/>
        </p:txBody>
      </p:sp>
      <p:grpSp>
        <p:nvGrpSpPr>
          <p:cNvPr name="Group 10" id="10"/>
          <p:cNvGrpSpPr/>
          <p:nvPr/>
        </p:nvGrpSpPr>
        <p:grpSpPr>
          <a:xfrm rot="0">
            <a:off x="185327" y="173069"/>
            <a:ext cx="17920906" cy="9976104"/>
            <a:chOff x="0" y="0"/>
            <a:chExt cx="23894542" cy="13301472"/>
          </a:xfrm>
        </p:grpSpPr>
        <p:sp>
          <p:nvSpPr>
            <p:cNvPr name="Freeform 11" id="11"/>
            <p:cNvSpPr/>
            <p:nvPr/>
          </p:nvSpPr>
          <p:spPr>
            <a:xfrm flipH="false" flipV="false" rot="0">
              <a:off x="0" y="0"/>
              <a:ext cx="23894542" cy="13301472"/>
            </a:xfrm>
            <a:custGeom>
              <a:avLst/>
              <a:gdLst/>
              <a:ahLst/>
              <a:cxnLst/>
              <a:rect r="r" b="b" t="t" l="l"/>
              <a:pathLst>
                <a:path h="13301472" w="23894542">
                  <a:moveTo>
                    <a:pt x="0" y="0"/>
                  </a:moveTo>
                  <a:lnTo>
                    <a:pt x="23894542" y="0"/>
                  </a:lnTo>
                  <a:lnTo>
                    <a:pt x="23894542" y="13301472"/>
                  </a:lnTo>
                  <a:lnTo>
                    <a:pt x="0" y="13301472"/>
                  </a:lnTo>
                  <a:lnTo>
                    <a:pt x="0" y="0"/>
                  </a:lnTo>
                  <a:close/>
                </a:path>
              </a:pathLst>
            </a:custGeom>
            <a:blipFill>
              <a:blip r:embed="rId6"/>
              <a:stretch>
                <a:fillRect l="0" t="-9879" r="0" b="-9879"/>
              </a:stretch>
            </a:blipFill>
          </p:spPr>
        </p:sp>
      </p:grpSp>
      <p:sp>
        <p:nvSpPr>
          <p:cNvPr name="Freeform 12" id="12"/>
          <p:cNvSpPr/>
          <p:nvPr/>
        </p:nvSpPr>
        <p:spPr>
          <a:xfrm flipH="false" flipV="false" rot="0">
            <a:off x="0" y="-144661"/>
            <a:ext cx="18288000" cy="1929259"/>
          </a:xfrm>
          <a:custGeom>
            <a:avLst/>
            <a:gdLst/>
            <a:ahLst/>
            <a:cxnLst/>
            <a:rect r="r" b="b" t="t" l="l"/>
            <a:pathLst>
              <a:path h="1929259" w="18288000">
                <a:moveTo>
                  <a:pt x="0" y="0"/>
                </a:moveTo>
                <a:lnTo>
                  <a:pt x="18288000" y="0"/>
                </a:lnTo>
                <a:lnTo>
                  <a:pt x="18288000" y="1929259"/>
                </a:lnTo>
                <a:lnTo>
                  <a:pt x="0" y="192925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txBody>
          <a:bodyPr/>
          <a:p/>
        </p:txBody>
      </p:sp>
      <p:sp>
        <p:nvSpPr>
          <p:cNvPr name="TextBox 13" id="13"/>
          <p:cNvSpPr txBox="true"/>
          <p:nvPr/>
        </p:nvSpPr>
        <p:spPr>
          <a:xfrm rot="0">
            <a:off x="511886" y="2125456"/>
            <a:ext cx="7220647" cy="7807436"/>
          </a:xfrm>
          <a:prstGeom prst="rect">
            <a:avLst/>
          </a:prstGeom>
        </p:spPr>
        <p:txBody>
          <a:bodyPr anchor="t" rtlCol="false" tIns="0" lIns="0" bIns="0" rIns="0">
            <a:spAutoFit/>
          </a:bodyPr>
          <a:lstStyle/>
          <a:p>
            <a:pPr algn="l">
              <a:lnSpc>
                <a:spcPts val="9798"/>
              </a:lnSpc>
            </a:pPr>
            <a:r>
              <a:rPr lang="en-US" sz="6999">
                <a:solidFill>
                  <a:srgbClr val="000000"/>
                </a:solidFill>
                <a:latin typeface="Noto Sans Kannada"/>
                <a:ea typeface="Noto Sans Kannada"/>
                <a:cs typeface="Noto Sans Kannada"/>
                <a:sym typeface="Noto Sans Kannada"/>
              </a:rPr>
              <a:t>5. ಲೋಕೊಡು ದಿನ ದೆಪ್ಪೆರೆ,</a:t>
            </a:r>
          </a:p>
          <a:p>
            <a:pPr algn="l">
              <a:lnSpc>
                <a:spcPts val="8399"/>
              </a:lnSpc>
            </a:pPr>
            <a:r>
              <a:rPr lang="en-US" sz="6999">
                <a:solidFill>
                  <a:srgbClr val="000000"/>
                </a:solidFill>
                <a:latin typeface="Calibri (MS)"/>
                <a:ea typeface="Calibri (MS)"/>
                <a:cs typeface="Calibri (MS)"/>
                <a:sym typeface="Calibri (MS)"/>
              </a:rPr>
              <a:t>ತುತ್ತೈತ ಮಾತ ತಿಕ್ಕೆರೆ</a:t>
            </a:r>
          </a:p>
          <a:p>
            <a:pPr algn="l">
              <a:lnSpc>
                <a:spcPts val="8399"/>
              </a:lnSpc>
            </a:pPr>
            <a:r>
              <a:rPr lang="en-US" sz="6999">
                <a:solidFill>
                  <a:srgbClr val="000000"/>
                </a:solidFill>
                <a:latin typeface="Calibri (MS)"/>
                <a:ea typeface="Calibri (MS)"/>
                <a:cs typeface="Calibri (MS)"/>
                <a:sym typeface="Calibri (MS)"/>
              </a:rPr>
              <a:t>ಚಿಂತೆನ್ ಮಳ್ಪು ದೇವೆರೇ.</a:t>
            </a:r>
          </a:p>
          <a:p>
            <a:pPr algn="l">
              <a:lnSpc>
                <a:spcPts val="8399"/>
              </a:lnSpc>
            </a:pPr>
            <a:r>
              <a:rPr lang="en-US" sz="6999">
                <a:solidFill>
                  <a:srgbClr val="000000"/>
                </a:solidFill>
                <a:latin typeface="Calibri (MS)"/>
                <a:ea typeface="Calibri (MS)"/>
                <a:cs typeface="Calibri (MS)"/>
                <a:sym typeface="Calibri (MS)"/>
              </a:rPr>
              <a:t>ಹಲ್ಲೆಲೂಯಾ - ಹಲ್ಲೆಲೂಯಾ!:|</a:t>
            </a:r>
          </a:p>
        </p:txBody>
      </p:sp>
      <p:sp>
        <p:nvSpPr>
          <p:cNvPr name="TextBox 14" id="14"/>
          <p:cNvSpPr txBox="true"/>
          <p:nvPr/>
        </p:nvSpPr>
        <p:spPr>
          <a:xfrm rot="0">
            <a:off x="8476833" y="1781278"/>
            <a:ext cx="9300738" cy="7836011"/>
          </a:xfrm>
          <a:prstGeom prst="rect">
            <a:avLst/>
          </a:prstGeom>
        </p:spPr>
        <p:txBody>
          <a:bodyPr anchor="t" rtlCol="false" tIns="0" lIns="0" bIns="0" rIns="0">
            <a:spAutoFit/>
          </a:bodyPr>
          <a:lstStyle/>
          <a:p>
            <a:pPr algn="l">
              <a:lnSpc>
                <a:spcPts val="9798"/>
              </a:lnSpc>
            </a:pPr>
            <a:r>
              <a:rPr lang="en-US" sz="6999">
                <a:solidFill>
                  <a:srgbClr val="000000"/>
                </a:solidFill>
                <a:latin typeface="Times New Roman"/>
                <a:ea typeface="Times New Roman"/>
                <a:cs typeface="Times New Roman"/>
                <a:sym typeface="Times New Roman"/>
              </a:rPr>
              <a:t>5. Lokodu dhina dheppere</a:t>
            </a:r>
          </a:p>
          <a:p>
            <a:pPr algn="l">
              <a:lnSpc>
                <a:spcPts val="8399"/>
              </a:lnSpc>
            </a:pPr>
            <a:r>
              <a:rPr lang="en-US" sz="6999">
                <a:solidFill>
                  <a:srgbClr val="000000"/>
                </a:solidFill>
                <a:latin typeface="Times New Roman"/>
                <a:ea typeface="Times New Roman"/>
                <a:cs typeface="Times New Roman"/>
                <a:sym typeface="Times New Roman"/>
              </a:rPr>
              <a:t>Thutthaitha maatha thikkere</a:t>
            </a:r>
          </a:p>
          <a:p>
            <a:pPr algn="l">
              <a:lnSpc>
                <a:spcPts val="8399"/>
              </a:lnSpc>
            </a:pPr>
            <a:r>
              <a:rPr lang="en-US" sz="6999">
                <a:solidFill>
                  <a:srgbClr val="000000"/>
                </a:solidFill>
                <a:latin typeface="Times New Roman"/>
                <a:ea typeface="Times New Roman"/>
                <a:cs typeface="Times New Roman"/>
                <a:sym typeface="Times New Roman"/>
              </a:rPr>
              <a:t>Chinthenuâ malpu Dhevere</a:t>
            </a:r>
          </a:p>
          <a:p>
            <a:pPr algn="l">
              <a:lnSpc>
                <a:spcPts val="8399"/>
              </a:lnSpc>
            </a:pPr>
            <a:r>
              <a:rPr lang="en-US" sz="6999">
                <a:solidFill>
                  <a:srgbClr val="000000"/>
                </a:solidFill>
                <a:latin typeface="Times New Roman"/>
                <a:ea typeface="Times New Roman"/>
                <a:cs typeface="Times New Roman"/>
                <a:sym typeface="Times New Roman"/>
              </a:rPr>
              <a:t>Hallelooya - Hallelooya!:|</a:t>
            </a:r>
          </a:p>
        </p:txBody>
      </p:sp>
      <p:sp>
        <p:nvSpPr>
          <p:cNvPr name="TextBox 15" id="15"/>
          <p:cNvSpPr txBox="true"/>
          <p:nvPr/>
        </p:nvSpPr>
        <p:spPr>
          <a:xfrm rot="0">
            <a:off x="5742284" y="489705"/>
            <a:ext cx="6803431" cy="784352"/>
          </a:xfrm>
          <a:prstGeom prst="rect">
            <a:avLst/>
          </a:prstGeom>
        </p:spPr>
        <p:txBody>
          <a:bodyPr anchor="t" rtlCol="false" tIns="0" lIns="0" bIns="0" rIns="0">
            <a:spAutoFit/>
          </a:bodyPr>
          <a:lstStyle/>
          <a:p>
            <a:pPr algn="ctr">
              <a:lnSpc>
                <a:spcPts val="5598"/>
              </a:lnSpc>
            </a:pPr>
            <a:r>
              <a:rPr lang="en-US" sz="6000">
                <a:solidFill>
                  <a:srgbClr val="000000"/>
                </a:solidFill>
                <a:latin typeface="Times New Roman"/>
                <a:ea typeface="Times New Roman"/>
                <a:cs typeface="Times New Roman"/>
                <a:sym typeface="Times New Roman"/>
              </a:rPr>
              <a:t>T - 29 (Vs. all verses)</a:t>
            </a:r>
          </a:p>
        </p:txBody>
      </p:sp>
    </p:spTree>
  </p:cSld>
  <p:clrMapOvr>
    <a:masterClrMapping/>
  </p:clrMapOvr>
</p:sld>
</file>

<file path=ppt/slides/slide4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98976" y="-1112126"/>
            <a:ext cx="5448219" cy="5016902"/>
          </a:xfrm>
          <a:custGeom>
            <a:avLst/>
            <a:gdLst/>
            <a:ahLst/>
            <a:cxnLst/>
            <a:rect r="r" b="b" t="t" l="l"/>
            <a:pathLst>
              <a:path h="5016902" w="5448219">
                <a:moveTo>
                  <a:pt x="0" y="0"/>
                </a:moveTo>
                <a:lnTo>
                  <a:pt x="5448219" y="0"/>
                </a:lnTo>
                <a:lnTo>
                  <a:pt x="5448219" y="5016902"/>
                </a:lnTo>
                <a:lnTo>
                  <a:pt x="0" y="5016902"/>
                </a:lnTo>
                <a:lnTo>
                  <a:pt x="0" y="0"/>
                </a:lnTo>
                <a:close/>
              </a:path>
            </a:pathLst>
          </a:custGeom>
          <a:blipFill>
            <a:blip r:embed="rId2">
              <a:alphaModFix amt="48000"/>
              <a:extLst>
                <a:ext uri="{96DAC541-7B7A-43D3-8B79-37D633B846F1}">
                  <asvg:svgBlip xmlns:asvg="http://schemas.microsoft.com/office/drawing/2016/SVG/main" r:embed="rId3"/>
                </a:ext>
              </a:extLst>
            </a:blip>
            <a:stretch>
              <a:fillRect l="0" t="-216" r="0" b="-216"/>
            </a:stretch>
          </a:blipFill>
        </p:spPr>
        <p:txBody>
          <a:bodyPr/>
          <a:p/>
        </p:txBody>
      </p:sp>
      <p:grpSp>
        <p:nvGrpSpPr>
          <p:cNvPr name="Group 3" id="3"/>
          <p:cNvGrpSpPr/>
          <p:nvPr/>
        </p:nvGrpSpPr>
        <p:grpSpPr>
          <a:xfrm rot="0">
            <a:off x="-176066" y="-3525521"/>
            <a:ext cx="18640140" cy="18640140"/>
            <a:chOff x="0" y="0"/>
            <a:chExt cx="24853519" cy="24853519"/>
          </a:xfrm>
        </p:grpSpPr>
        <p:sp>
          <p:nvSpPr>
            <p:cNvPr name="Freeform 4" id="4"/>
            <p:cNvSpPr/>
            <p:nvPr/>
          </p:nvSpPr>
          <p:spPr>
            <a:xfrm flipH="false" flipV="false" rot="0">
              <a:off x="0" y="0"/>
              <a:ext cx="24853519" cy="24853519"/>
            </a:xfrm>
            <a:custGeom>
              <a:avLst/>
              <a:gdLst/>
              <a:ahLst/>
              <a:cxnLst/>
              <a:rect r="r" b="b" t="t" l="l"/>
              <a:pathLst>
                <a:path h="24853519" w="24853519">
                  <a:moveTo>
                    <a:pt x="0" y="0"/>
                  </a:moveTo>
                  <a:lnTo>
                    <a:pt x="24853519" y="0"/>
                  </a:lnTo>
                  <a:lnTo>
                    <a:pt x="24853519" y="24853519"/>
                  </a:lnTo>
                  <a:lnTo>
                    <a:pt x="0" y="24853519"/>
                  </a:lnTo>
                  <a:lnTo>
                    <a:pt x="0" y="0"/>
                  </a:lnTo>
                  <a:close/>
                </a:path>
              </a:pathLst>
            </a:custGeom>
            <a:blipFill>
              <a:blip r:embed="rId4">
                <a:alphaModFix amt="68000"/>
              </a:blip>
              <a:stretch>
                <a:fillRect l="0" t="0" r="0" b="0"/>
              </a:stretch>
            </a:blipFill>
          </p:spPr>
        </p:sp>
      </p:grpSp>
      <p:grpSp>
        <p:nvGrpSpPr>
          <p:cNvPr name="Group 5" id="5"/>
          <p:cNvGrpSpPr/>
          <p:nvPr/>
        </p:nvGrpSpPr>
        <p:grpSpPr>
          <a:xfrm rot="0">
            <a:off x="13236334" y="0"/>
            <a:ext cx="5227701" cy="4517612"/>
            <a:chOff x="0" y="0"/>
            <a:chExt cx="6970268" cy="6023483"/>
          </a:xfrm>
        </p:grpSpPr>
        <p:sp>
          <p:nvSpPr>
            <p:cNvPr name="Freeform 6" id="6"/>
            <p:cNvSpPr/>
            <p:nvPr/>
          </p:nvSpPr>
          <p:spPr>
            <a:xfrm flipH="false" flipV="false" rot="0">
              <a:off x="0" y="0"/>
              <a:ext cx="6970268" cy="6023483"/>
            </a:xfrm>
            <a:custGeom>
              <a:avLst/>
              <a:gdLst/>
              <a:ahLst/>
              <a:cxnLst/>
              <a:rect r="r" b="b" t="t" l="l"/>
              <a:pathLst>
                <a:path h="6023483" w="6970268">
                  <a:moveTo>
                    <a:pt x="0" y="0"/>
                  </a:moveTo>
                  <a:lnTo>
                    <a:pt x="6970268" y="0"/>
                  </a:lnTo>
                  <a:lnTo>
                    <a:pt x="6970268" y="6023483"/>
                  </a:lnTo>
                  <a:lnTo>
                    <a:pt x="0" y="6023483"/>
                  </a:lnTo>
                  <a:lnTo>
                    <a:pt x="0" y="0"/>
                  </a:lnTo>
                  <a:close/>
                </a:path>
              </a:pathLst>
            </a:custGeom>
            <a:blipFill>
              <a:blip r:embed="rId5">
                <a:alphaModFix amt="62000"/>
              </a:blip>
              <a:stretch>
                <a:fillRect l="0" t="-50" r="0" b="-50"/>
              </a:stretch>
            </a:blipFill>
          </p:spPr>
        </p:sp>
      </p:grpSp>
      <p:grpSp>
        <p:nvGrpSpPr>
          <p:cNvPr name="Group 7" id="7"/>
          <p:cNvGrpSpPr/>
          <p:nvPr/>
        </p:nvGrpSpPr>
        <p:grpSpPr>
          <a:xfrm rot="0">
            <a:off x="-176066" y="7052411"/>
            <a:ext cx="4008787" cy="3464243"/>
            <a:chOff x="0" y="0"/>
            <a:chExt cx="5345049" cy="4618990"/>
          </a:xfrm>
        </p:grpSpPr>
        <p:sp>
          <p:nvSpPr>
            <p:cNvPr name="Freeform 8" id="8"/>
            <p:cNvSpPr/>
            <p:nvPr/>
          </p:nvSpPr>
          <p:spPr>
            <a:xfrm flipH="true" flipV="true" rot="0">
              <a:off x="0" y="0"/>
              <a:ext cx="5345049" cy="4618990"/>
            </a:xfrm>
            <a:custGeom>
              <a:avLst/>
              <a:gdLst/>
              <a:ahLst/>
              <a:cxnLst/>
              <a:rect r="r" b="b" t="t" l="l"/>
              <a:pathLst>
                <a:path h="4618990" w="5345049">
                  <a:moveTo>
                    <a:pt x="5345049" y="4618990"/>
                  </a:moveTo>
                  <a:lnTo>
                    <a:pt x="0" y="4618990"/>
                  </a:lnTo>
                  <a:lnTo>
                    <a:pt x="0" y="0"/>
                  </a:lnTo>
                  <a:lnTo>
                    <a:pt x="5345049" y="0"/>
                  </a:lnTo>
                  <a:lnTo>
                    <a:pt x="5345049" y="4618990"/>
                  </a:lnTo>
                  <a:close/>
                </a:path>
              </a:pathLst>
            </a:custGeom>
            <a:blipFill>
              <a:blip r:embed="rId5">
                <a:alphaModFix amt="62000"/>
              </a:blip>
              <a:stretch>
                <a:fillRect l="0" t="-51" r="0" b="-51"/>
              </a:stretch>
            </a:blipFill>
          </p:spPr>
        </p:sp>
      </p:grpSp>
      <p:sp>
        <p:nvSpPr>
          <p:cNvPr name="Freeform 9" id="9"/>
          <p:cNvSpPr/>
          <p:nvPr/>
        </p:nvSpPr>
        <p:spPr>
          <a:xfrm flipH="true" flipV="true" rot="0">
            <a:off x="14535190" y="7778549"/>
            <a:ext cx="5448219" cy="5016902"/>
          </a:xfrm>
          <a:custGeom>
            <a:avLst/>
            <a:gdLst/>
            <a:ahLst/>
            <a:cxnLst/>
            <a:rect r="r" b="b" t="t" l="l"/>
            <a:pathLst>
              <a:path h="5016902" w="5448219">
                <a:moveTo>
                  <a:pt x="5448219" y="5016902"/>
                </a:moveTo>
                <a:lnTo>
                  <a:pt x="0" y="5016902"/>
                </a:lnTo>
                <a:lnTo>
                  <a:pt x="0" y="0"/>
                </a:lnTo>
                <a:lnTo>
                  <a:pt x="5448219" y="0"/>
                </a:lnTo>
                <a:lnTo>
                  <a:pt x="5448219" y="5016902"/>
                </a:lnTo>
                <a:close/>
              </a:path>
            </a:pathLst>
          </a:custGeom>
          <a:blipFill>
            <a:blip r:embed="rId2">
              <a:alphaModFix amt="19999"/>
              <a:extLst>
                <a:ext uri="{96DAC541-7B7A-43D3-8B79-37D633B846F1}">
                  <asvg:svgBlip xmlns:asvg="http://schemas.microsoft.com/office/drawing/2016/SVG/main" r:embed="rId3"/>
                </a:ext>
              </a:extLst>
            </a:blip>
            <a:stretch>
              <a:fillRect l="0" t="-216" r="0" b="-216"/>
            </a:stretch>
          </a:blipFill>
        </p:spPr>
        <p:txBody>
          <a:bodyPr/>
          <a:p/>
        </p:txBody>
      </p:sp>
      <p:grpSp>
        <p:nvGrpSpPr>
          <p:cNvPr name="Group 10" id="10"/>
          <p:cNvGrpSpPr/>
          <p:nvPr/>
        </p:nvGrpSpPr>
        <p:grpSpPr>
          <a:xfrm rot="0">
            <a:off x="185327" y="173069"/>
            <a:ext cx="17920906" cy="9976104"/>
            <a:chOff x="0" y="0"/>
            <a:chExt cx="23894542" cy="13301472"/>
          </a:xfrm>
        </p:grpSpPr>
        <p:sp>
          <p:nvSpPr>
            <p:cNvPr name="Freeform 11" id="11"/>
            <p:cNvSpPr/>
            <p:nvPr/>
          </p:nvSpPr>
          <p:spPr>
            <a:xfrm flipH="false" flipV="false" rot="0">
              <a:off x="0" y="0"/>
              <a:ext cx="23894542" cy="13301472"/>
            </a:xfrm>
            <a:custGeom>
              <a:avLst/>
              <a:gdLst/>
              <a:ahLst/>
              <a:cxnLst/>
              <a:rect r="r" b="b" t="t" l="l"/>
              <a:pathLst>
                <a:path h="13301472" w="23894542">
                  <a:moveTo>
                    <a:pt x="0" y="0"/>
                  </a:moveTo>
                  <a:lnTo>
                    <a:pt x="23894542" y="0"/>
                  </a:lnTo>
                  <a:lnTo>
                    <a:pt x="23894542" y="13301472"/>
                  </a:lnTo>
                  <a:lnTo>
                    <a:pt x="0" y="13301472"/>
                  </a:lnTo>
                  <a:lnTo>
                    <a:pt x="0" y="0"/>
                  </a:lnTo>
                  <a:close/>
                </a:path>
              </a:pathLst>
            </a:custGeom>
            <a:blipFill>
              <a:blip r:embed="rId6"/>
              <a:stretch>
                <a:fillRect l="0" t="-9879" r="0" b="-9879"/>
              </a:stretch>
            </a:blipFill>
          </p:spPr>
        </p:sp>
      </p:grpSp>
      <p:sp>
        <p:nvSpPr>
          <p:cNvPr name="Freeform 12" id="12"/>
          <p:cNvSpPr/>
          <p:nvPr/>
        </p:nvSpPr>
        <p:spPr>
          <a:xfrm flipH="false" flipV="false" rot="0">
            <a:off x="0" y="-144661"/>
            <a:ext cx="18288000" cy="1929259"/>
          </a:xfrm>
          <a:custGeom>
            <a:avLst/>
            <a:gdLst/>
            <a:ahLst/>
            <a:cxnLst/>
            <a:rect r="r" b="b" t="t" l="l"/>
            <a:pathLst>
              <a:path h="1929259" w="18288000">
                <a:moveTo>
                  <a:pt x="0" y="0"/>
                </a:moveTo>
                <a:lnTo>
                  <a:pt x="18288000" y="0"/>
                </a:lnTo>
                <a:lnTo>
                  <a:pt x="18288000" y="1929259"/>
                </a:lnTo>
                <a:lnTo>
                  <a:pt x="0" y="192925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txBody>
          <a:bodyPr/>
          <a:p/>
        </p:txBody>
      </p:sp>
      <p:sp>
        <p:nvSpPr>
          <p:cNvPr name="TextBox 13" id="13"/>
          <p:cNvSpPr txBox="true"/>
          <p:nvPr/>
        </p:nvSpPr>
        <p:spPr>
          <a:xfrm rot="0">
            <a:off x="416880" y="2125456"/>
            <a:ext cx="8464726" cy="7807436"/>
          </a:xfrm>
          <a:prstGeom prst="rect">
            <a:avLst/>
          </a:prstGeom>
        </p:spPr>
        <p:txBody>
          <a:bodyPr anchor="t" rtlCol="false" tIns="0" lIns="0" bIns="0" rIns="0">
            <a:spAutoFit/>
          </a:bodyPr>
          <a:lstStyle/>
          <a:p>
            <a:pPr algn="l">
              <a:lnSpc>
                <a:spcPts val="9798"/>
              </a:lnSpc>
            </a:pPr>
            <a:r>
              <a:rPr lang="en-US" sz="6999">
                <a:solidFill>
                  <a:srgbClr val="000000"/>
                </a:solidFill>
                <a:latin typeface="Noto Sans Kannada"/>
                <a:ea typeface="Noto Sans Kannada"/>
                <a:cs typeface="Noto Sans Kannada"/>
                <a:sym typeface="Noto Sans Kannada"/>
              </a:rPr>
              <a:t>6. ಮಾತೆತ ಅಧಿಕಾರೊನು,</a:t>
            </a:r>
          </a:p>
          <a:p>
            <a:pPr algn="l">
              <a:lnSpc>
                <a:spcPts val="8399"/>
              </a:lnSpc>
            </a:pPr>
            <a:r>
              <a:rPr lang="en-US" sz="6999">
                <a:solidFill>
                  <a:srgbClr val="000000"/>
                </a:solidFill>
                <a:latin typeface="Calibri (MS)"/>
                <a:ea typeface="Calibri (MS)"/>
                <a:cs typeface="Calibri (MS)"/>
                <a:sym typeface="Calibri (MS)"/>
              </a:rPr>
              <a:t>ಸರ್ವೆರೆ ಆರಭಾರೊನು</a:t>
            </a:r>
          </a:p>
          <a:p>
            <a:pPr algn="l">
              <a:lnSpc>
                <a:spcPts val="8399"/>
              </a:lnSpc>
            </a:pPr>
            <a:r>
              <a:rPr lang="en-US" sz="6999">
                <a:solidFill>
                  <a:srgbClr val="000000"/>
                </a:solidFill>
                <a:latin typeface="Calibri (MS)"/>
                <a:ea typeface="Calibri (MS)"/>
                <a:cs typeface="Calibri (MS)"/>
                <a:sym typeface="Calibri (MS)"/>
              </a:rPr>
              <a:t>ದೆತ್ತೊಂಡಿ ನಮ ಯೇಸುನು</a:t>
            </a:r>
          </a:p>
          <a:p>
            <a:pPr algn="l">
              <a:lnSpc>
                <a:spcPts val="8399"/>
              </a:lnSpc>
            </a:pPr>
            <a:r>
              <a:rPr lang="en-US" sz="6999">
                <a:solidFill>
                  <a:srgbClr val="000000"/>
                </a:solidFill>
                <a:latin typeface="Calibri (MS)"/>
                <a:ea typeface="Calibri (MS)"/>
                <a:cs typeface="Calibri (MS)"/>
                <a:sym typeface="Calibri (MS)"/>
              </a:rPr>
              <a:t>ವಂದಿಪುಗ - ಹಲ್ಲೆಲೂಯಾ!:|</a:t>
            </a:r>
          </a:p>
        </p:txBody>
      </p:sp>
      <p:sp>
        <p:nvSpPr>
          <p:cNvPr name="TextBox 14" id="14"/>
          <p:cNvSpPr txBox="true"/>
          <p:nvPr/>
        </p:nvSpPr>
        <p:spPr>
          <a:xfrm rot="0">
            <a:off x="9636993" y="2096881"/>
            <a:ext cx="8115300" cy="7836011"/>
          </a:xfrm>
          <a:prstGeom prst="rect">
            <a:avLst/>
          </a:prstGeom>
        </p:spPr>
        <p:txBody>
          <a:bodyPr anchor="t" rtlCol="false" tIns="0" lIns="0" bIns="0" rIns="0">
            <a:spAutoFit/>
          </a:bodyPr>
          <a:lstStyle/>
          <a:p>
            <a:pPr algn="l">
              <a:lnSpc>
                <a:spcPts val="9798"/>
              </a:lnSpc>
            </a:pPr>
            <a:r>
              <a:rPr lang="en-US" sz="6999">
                <a:solidFill>
                  <a:srgbClr val="000000"/>
                </a:solidFill>
                <a:latin typeface="Times New Roman"/>
                <a:ea typeface="Times New Roman"/>
                <a:cs typeface="Times New Roman"/>
                <a:sym typeface="Times New Roman"/>
              </a:rPr>
              <a:t>6. Maathetha adhikaaronu</a:t>
            </a:r>
          </a:p>
          <a:p>
            <a:pPr algn="l">
              <a:lnSpc>
                <a:spcPts val="8399"/>
              </a:lnSpc>
            </a:pPr>
            <a:r>
              <a:rPr lang="en-US" sz="6999">
                <a:solidFill>
                  <a:srgbClr val="000000"/>
                </a:solidFill>
                <a:latin typeface="Times New Roman"/>
                <a:ea typeface="Times New Roman"/>
                <a:cs typeface="Times New Roman"/>
                <a:sym typeface="Times New Roman"/>
              </a:rPr>
              <a:t>Sarvere aarabhaaronu</a:t>
            </a:r>
          </a:p>
          <a:p>
            <a:pPr algn="l">
              <a:lnSpc>
                <a:spcPts val="8399"/>
              </a:lnSpc>
            </a:pPr>
            <a:r>
              <a:rPr lang="en-US" sz="6999">
                <a:solidFill>
                  <a:srgbClr val="000000"/>
                </a:solidFill>
                <a:latin typeface="Times New Roman"/>
                <a:ea typeface="Times New Roman"/>
                <a:cs typeface="Times New Roman"/>
                <a:sym typeface="Times New Roman"/>
              </a:rPr>
              <a:t>Dhetthondi nama Yesunu</a:t>
            </a:r>
          </a:p>
          <a:p>
            <a:pPr algn="l">
              <a:lnSpc>
                <a:spcPts val="8399"/>
              </a:lnSpc>
            </a:pPr>
            <a:r>
              <a:rPr lang="en-US" sz="6999">
                <a:solidFill>
                  <a:srgbClr val="000000"/>
                </a:solidFill>
                <a:latin typeface="Times New Roman"/>
                <a:ea typeface="Times New Roman"/>
                <a:cs typeface="Times New Roman"/>
                <a:sym typeface="Times New Roman"/>
              </a:rPr>
              <a:t>Vandhipuga - Hallelooya!:|</a:t>
            </a:r>
          </a:p>
        </p:txBody>
      </p:sp>
      <p:sp>
        <p:nvSpPr>
          <p:cNvPr name="TextBox 15" id="15"/>
          <p:cNvSpPr txBox="true"/>
          <p:nvPr/>
        </p:nvSpPr>
        <p:spPr>
          <a:xfrm rot="0">
            <a:off x="5742284" y="489705"/>
            <a:ext cx="6803431" cy="784352"/>
          </a:xfrm>
          <a:prstGeom prst="rect">
            <a:avLst/>
          </a:prstGeom>
        </p:spPr>
        <p:txBody>
          <a:bodyPr anchor="t" rtlCol="false" tIns="0" lIns="0" bIns="0" rIns="0">
            <a:spAutoFit/>
          </a:bodyPr>
          <a:lstStyle/>
          <a:p>
            <a:pPr algn="ctr">
              <a:lnSpc>
                <a:spcPts val="5598"/>
              </a:lnSpc>
            </a:pPr>
            <a:r>
              <a:rPr lang="en-US" sz="6000">
                <a:solidFill>
                  <a:srgbClr val="000000"/>
                </a:solidFill>
                <a:latin typeface="Times New Roman"/>
                <a:ea typeface="Times New Roman"/>
                <a:cs typeface="Times New Roman"/>
                <a:sym typeface="Times New Roman"/>
              </a:rPr>
              <a:t>T - 29 (Vs. all verses)</a:t>
            </a:r>
          </a:p>
        </p:txBody>
      </p:sp>
    </p:spTree>
  </p:cSld>
  <p:clrMapOvr>
    <a:masterClrMapping/>
  </p:clrMapOvr>
</p:sld>
</file>

<file path=ppt/slides/slide4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98976" y="-1112126"/>
            <a:ext cx="5448219" cy="5016902"/>
          </a:xfrm>
          <a:custGeom>
            <a:avLst/>
            <a:gdLst/>
            <a:ahLst/>
            <a:cxnLst/>
            <a:rect r="r" b="b" t="t" l="l"/>
            <a:pathLst>
              <a:path h="5016902" w="5448219">
                <a:moveTo>
                  <a:pt x="0" y="0"/>
                </a:moveTo>
                <a:lnTo>
                  <a:pt x="5448219" y="0"/>
                </a:lnTo>
                <a:lnTo>
                  <a:pt x="5448219" y="5016902"/>
                </a:lnTo>
                <a:lnTo>
                  <a:pt x="0" y="5016902"/>
                </a:lnTo>
                <a:lnTo>
                  <a:pt x="0" y="0"/>
                </a:lnTo>
                <a:close/>
              </a:path>
            </a:pathLst>
          </a:custGeom>
          <a:blipFill>
            <a:blip r:embed="rId2">
              <a:alphaModFix amt="48000"/>
              <a:extLst>
                <a:ext uri="{96DAC541-7B7A-43D3-8B79-37D633B846F1}">
                  <asvg:svgBlip xmlns:asvg="http://schemas.microsoft.com/office/drawing/2016/SVG/main" r:embed="rId3"/>
                </a:ext>
              </a:extLst>
            </a:blip>
            <a:stretch>
              <a:fillRect l="0" t="-216" r="0" b="-216"/>
            </a:stretch>
          </a:blipFill>
        </p:spPr>
        <p:txBody>
          <a:bodyPr/>
          <a:p/>
        </p:txBody>
      </p:sp>
      <p:grpSp>
        <p:nvGrpSpPr>
          <p:cNvPr name="Group 3" id="3"/>
          <p:cNvGrpSpPr/>
          <p:nvPr/>
        </p:nvGrpSpPr>
        <p:grpSpPr>
          <a:xfrm rot="0">
            <a:off x="-176066" y="-3525521"/>
            <a:ext cx="18640140" cy="18640140"/>
            <a:chOff x="0" y="0"/>
            <a:chExt cx="24853519" cy="24853519"/>
          </a:xfrm>
        </p:grpSpPr>
        <p:sp>
          <p:nvSpPr>
            <p:cNvPr name="Freeform 4" id="4"/>
            <p:cNvSpPr/>
            <p:nvPr/>
          </p:nvSpPr>
          <p:spPr>
            <a:xfrm flipH="false" flipV="false" rot="0">
              <a:off x="0" y="0"/>
              <a:ext cx="24853519" cy="24853519"/>
            </a:xfrm>
            <a:custGeom>
              <a:avLst/>
              <a:gdLst/>
              <a:ahLst/>
              <a:cxnLst/>
              <a:rect r="r" b="b" t="t" l="l"/>
              <a:pathLst>
                <a:path h="24853519" w="24853519">
                  <a:moveTo>
                    <a:pt x="0" y="0"/>
                  </a:moveTo>
                  <a:lnTo>
                    <a:pt x="24853519" y="0"/>
                  </a:lnTo>
                  <a:lnTo>
                    <a:pt x="24853519" y="24853519"/>
                  </a:lnTo>
                  <a:lnTo>
                    <a:pt x="0" y="24853519"/>
                  </a:lnTo>
                  <a:lnTo>
                    <a:pt x="0" y="0"/>
                  </a:lnTo>
                  <a:close/>
                </a:path>
              </a:pathLst>
            </a:custGeom>
            <a:blipFill>
              <a:blip r:embed="rId4">
                <a:alphaModFix amt="68000"/>
              </a:blip>
              <a:stretch>
                <a:fillRect l="0" t="0" r="0" b="0"/>
              </a:stretch>
            </a:blipFill>
          </p:spPr>
        </p:sp>
      </p:grpSp>
      <p:grpSp>
        <p:nvGrpSpPr>
          <p:cNvPr name="Group 5" id="5"/>
          <p:cNvGrpSpPr/>
          <p:nvPr/>
        </p:nvGrpSpPr>
        <p:grpSpPr>
          <a:xfrm rot="0">
            <a:off x="13236334" y="0"/>
            <a:ext cx="5227701" cy="4517612"/>
            <a:chOff x="0" y="0"/>
            <a:chExt cx="6970268" cy="6023483"/>
          </a:xfrm>
        </p:grpSpPr>
        <p:sp>
          <p:nvSpPr>
            <p:cNvPr name="Freeform 6" id="6"/>
            <p:cNvSpPr/>
            <p:nvPr/>
          </p:nvSpPr>
          <p:spPr>
            <a:xfrm flipH="false" flipV="false" rot="0">
              <a:off x="0" y="0"/>
              <a:ext cx="6970268" cy="6023483"/>
            </a:xfrm>
            <a:custGeom>
              <a:avLst/>
              <a:gdLst/>
              <a:ahLst/>
              <a:cxnLst/>
              <a:rect r="r" b="b" t="t" l="l"/>
              <a:pathLst>
                <a:path h="6023483" w="6970268">
                  <a:moveTo>
                    <a:pt x="0" y="0"/>
                  </a:moveTo>
                  <a:lnTo>
                    <a:pt x="6970268" y="0"/>
                  </a:lnTo>
                  <a:lnTo>
                    <a:pt x="6970268" y="6023483"/>
                  </a:lnTo>
                  <a:lnTo>
                    <a:pt x="0" y="6023483"/>
                  </a:lnTo>
                  <a:lnTo>
                    <a:pt x="0" y="0"/>
                  </a:lnTo>
                  <a:close/>
                </a:path>
              </a:pathLst>
            </a:custGeom>
            <a:blipFill>
              <a:blip r:embed="rId5">
                <a:alphaModFix amt="62000"/>
              </a:blip>
              <a:stretch>
                <a:fillRect l="0" t="-50" r="0" b="-50"/>
              </a:stretch>
            </a:blipFill>
          </p:spPr>
        </p:sp>
      </p:grpSp>
      <p:grpSp>
        <p:nvGrpSpPr>
          <p:cNvPr name="Group 7" id="7"/>
          <p:cNvGrpSpPr/>
          <p:nvPr/>
        </p:nvGrpSpPr>
        <p:grpSpPr>
          <a:xfrm rot="0">
            <a:off x="-176066" y="7052411"/>
            <a:ext cx="4008787" cy="3464243"/>
            <a:chOff x="0" y="0"/>
            <a:chExt cx="5345049" cy="4618990"/>
          </a:xfrm>
        </p:grpSpPr>
        <p:sp>
          <p:nvSpPr>
            <p:cNvPr name="Freeform 8" id="8"/>
            <p:cNvSpPr/>
            <p:nvPr/>
          </p:nvSpPr>
          <p:spPr>
            <a:xfrm flipH="true" flipV="true" rot="0">
              <a:off x="0" y="0"/>
              <a:ext cx="5345049" cy="4618990"/>
            </a:xfrm>
            <a:custGeom>
              <a:avLst/>
              <a:gdLst/>
              <a:ahLst/>
              <a:cxnLst/>
              <a:rect r="r" b="b" t="t" l="l"/>
              <a:pathLst>
                <a:path h="4618990" w="5345049">
                  <a:moveTo>
                    <a:pt x="5345049" y="4618990"/>
                  </a:moveTo>
                  <a:lnTo>
                    <a:pt x="0" y="4618990"/>
                  </a:lnTo>
                  <a:lnTo>
                    <a:pt x="0" y="0"/>
                  </a:lnTo>
                  <a:lnTo>
                    <a:pt x="5345049" y="0"/>
                  </a:lnTo>
                  <a:lnTo>
                    <a:pt x="5345049" y="4618990"/>
                  </a:lnTo>
                  <a:close/>
                </a:path>
              </a:pathLst>
            </a:custGeom>
            <a:blipFill>
              <a:blip r:embed="rId5">
                <a:alphaModFix amt="62000"/>
              </a:blip>
              <a:stretch>
                <a:fillRect l="0" t="-51" r="0" b="-51"/>
              </a:stretch>
            </a:blipFill>
          </p:spPr>
        </p:sp>
      </p:grpSp>
      <p:sp>
        <p:nvSpPr>
          <p:cNvPr name="Freeform 9" id="9"/>
          <p:cNvSpPr/>
          <p:nvPr/>
        </p:nvSpPr>
        <p:spPr>
          <a:xfrm flipH="true" flipV="true" rot="0">
            <a:off x="14535190" y="7778549"/>
            <a:ext cx="5448219" cy="5016902"/>
          </a:xfrm>
          <a:custGeom>
            <a:avLst/>
            <a:gdLst/>
            <a:ahLst/>
            <a:cxnLst/>
            <a:rect r="r" b="b" t="t" l="l"/>
            <a:pathLst>
              <a:path h="5016902" w="5448219">
                <a:moveTo>
                  <a:pt x="5448219" y="5016902"/>
                </a:moveTo>
                <a:lnTo>
                  <a:pt x="0" y="5016902"/>
                </a:lnTo>
                <a:lnTo>
                  <a:pt x="0" y="0"/>
                </a:lnTo>
                <a:lnTo>
                  <a:pt x="5448219" y="0"/>
                </a:lnTo>
                <a:lnTo>
                  <a:pt x="5448219" y="5016902"/>
                </a:lnTo>
                <a:close/>
              </a:path>
            </a:pathLst>
          </a:custGeom>
          <a:blipFill>
            <a:blip r:embed="rId2">
              <a:alphaModFix amt="19999"/>
              <a:extLst>
                <a:ext uri="{96DAC541-7B7A-43D3-8B79-37D633B846F1}">
                  <asvg:svgBlip xmlns:asvg="http://schemas.microsoft.com/office/drawing/2016/SVG/main" r:embed="rId3"/>
                </a:ext>
              </a:extLst>
            </a:blip>
            <a:stretch>
              <a:fillRect l="0" t="-216" r="0" b="-216"/>
            </a:stretch>
          </a:blipFill>
        </p:spPr>
        <p:txBody>
          <a:bodyPr/>
          <a:p/>
        </p:txBody>
      </p:sp>
      <p:grpSp>
        <p:nvGrpSpPr>
          <p:cNvPr name="Group 10" id="10"/>
          <p:cNvGrpSpPr/>
          <p:nvPr/>
        </p:nvGrpSpPr>
        <p:grpSpPr>
          <a:xfrm rot="0">
            <a:off x="185327" y="173069"/>
            <a:ext cx="17920906" cy="9976104"/>
            <a:chOff x="0" y="0"/>
            <a:chExt cx="23894542" cy="13301472"/>
          </a:xfrm>
        </p:grpSpPr>
        <p:sp>
          <p:nvSpPr>
            <p:cNvPr name="Freeform 11" id="11"/>
            <p:cNvSpPr/>
            <p:nvPr/>
          </p:nvSpPr>
          <p:spPr>
            <a:xfrm flipH="false" flipV="false" rot="0">
              <a:off x="0" y="0"/>
              <a:ext cx="23894542" cy="13301472"/>
            </a:xfrm>
            <a:custGeom>
              <a:avLst/>
              <a:gdLst/>
              <a:ahLst/>
              <a:cxnLst/>
              <a:rect r="r" b="b" t="t" l="l"/>
              <a:pathLst>
                <a:path h="13301472" w="23894542">
                  <a:moveTo>
                    <a:pt x="0" y="0"/>
                  </a:moveTo>
                  <a:lnTo>
                    <a:pt x="23894542" y="0"/>
                  </a:lnTo>
                  <a:lnTo>
                    <a:pt x="23894542" y="13301472"/>
                  </a:lnTo>
                  <a:lnTo>
                    <a:pt x="0" y="13301472"/>
                  </a:lnTo>
                  <a:lnTo>
                    <a:pt x="0" y="0"/>
                  </a:lnTo>
                  <a:close/>
                </a:path>
              </a:pathLst>
            </a:custGeom>
            <a:blipFill>
              <a:blip r:embed="rId6"/>
              <a:stretch>
                <a:fillRect l="0" t="-9879" r="0" b="-9879"/>
              </a:stretch>
            </a:blipFill>
          </p:spPr>
        </p:sp>
      </p:grpSp>
      <p:sp>
        <p:nvSpPr>
          <p:cNvPr name="Freeform 12" id="12"/>
          <p:cNvSpPr/>
          <p:nvPr/>
        </p:nvSpPr>
        <p:spPr>
          <a:xfrm flipH="false" flipV="false" rot="0">
            <a:off x="0" y="-144661"/>
            <a:ext cx="18288000" cy="1929259"/>
          </a:xfrm>
          <a:custGeom>
            <a:avLst/>
            <a:gdLst/>
            <a:ahLst/>
            <a:cxnLst/>
            <a:rect r="r" b="b" t="t" l="l"/>
            <a:pathLst>
              <a:path h="1929259" w="18288000">
                <a:moveTo>
                  <a:pt x="0" y="0"/>
                </a:moveTo>
                <a:lnTo>
                  <a:pt x="18288000" y="0"/>
                </a:lnTo>
                <a:lnTo>
                  <a:pt x="18288000" y="1929259"/>
                </a:lnTo>
                <a:lnTo>
                  <a:pt x="0" y="192925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txBody>
          <a:bodyPr/>
          <a:p/>
        </p:txBody>
      </p:sp>
      <p:sp>
        <p:nvSpPr>
          <p:cNvPr name="TextBox 13" id="13"/>
          <p:cNvSpPr txBox="true"/>
          <p:nvPr/>
        </p:nvSpPr>
        <p:spPr>
          <a:xfrm rot="0">
            <a:off x="515737" y="2125456"/>
            <a:ext cx="8218316" cy="7807436"/>
          </a:xfrm>
          <a:prstGeom prst="rect">
            <a:avLst/>
          </a:prstGeom>
        </p:spPr>
        <p:txBody>
          <a:bodyPr anchor="t" rtlCol="false" tIns="0" lIns="0" bIns="0" rIns="0">
            <a:spAutoFit/>
          </a:bodyPr>
          <a:lstStyle/>
          <a:p>
            <a:pPr algn="l">
              <a:lnSpc>
                <a:spcPts val="9798"/>
              </a:lnSpc>
            </a:pPr>
            <a:r>
              <a:rPr lang="en-US" sz="6999">
                <a:solidFill>
                  <a:srgbClr val="000000"/>
                </a:solidFill>
                <a:latin typeface="Noto Sans Kannada"/>
                <a:ea typeface="Noto Sans Kannada"/>
                <a:cs typeface="Noto Sans Kannada"/>
                <a:sym typeface="Noto Sans Kannada"/>
              </a:rPr>
              <a:t>7. ಈ ಮೆಚ್ಚು ಎಡ್ಡೆ ಕಾಣಿಕೆ,</a:t>
            </a:r>
          </a:p>
          <a:p>
            <a:pPr algn="l">
              <a:lnSpc>
                <a:spcPts val="8399"/>
              </a:lnSpc>
            </a:pPr>
            <a:r>
              <a:rPr lang="en-US" sz="6999">
                <a:solidFill>
                  <a:srgbClr val="000000"/>
                </a:solidFill>
                <a:latin typeface="Calibri (MS)"/>
                <a:ea typeface="Calibri (MS)"/>
                <a:cs typeface="Calibri (MS)"/>
                <a:sym typeface="Calibri (MS)"/>
              </a:rPr>
              <a:t>ಒಪ್ಪಿಯು ಶುದ್ಧ ಬುದ್ಧಿನೇ</a:t>
            </a:r>
          </a:p>
          <a:p>
            <a:pPr algn="l">
              <a:lnSpc>
                <a:spcPts val="8399"/>
              </a:lnSpc>
            </a:pPr>
            <a:r>
              <a:rPr lang="en-US" sz="6999">
                <a:solidFill>
                  <a:srgbClr val="000000"/>
                </a:solidFill>
                <a:latin typeface="Calibri (MS)"/>
                <a:ea typeface="Calibri (MS)"/>
                <a:cs typeface="Calibri (MS)"/>
                <a:sym typeface="Calibri (MS)"/>
              </a:rPr>
              <a:t>ಪುಟ್ಟಾಲ, ಪ್ರಿಯ ಸ್ವಾಮಿಯೇ.</a:t>
            </a:r>
          </a:p>
          <a:p>
            <a:pPr algn="l">
              <a:lnSpc>
                <a:spcPts val="8399"/>
              </a:lnSpc>
            </a:pPr>
            <a:r>
              <a:rPr lang="en-US" sz="6999">
                <a:solidFill>
                  <a:srgbClr val="000000"/>
                </a:solidFill>
                <a:latin typeface="Calibri (MS)"/>
                <a:ea typeface="Calibri (MS)"/>
                <a:cs typeface="Calibri (MS)"/>
                <a:sym typeface="Calibri (MS)"/>
              </a:rPr>
              <a:t>ಹಲ್ಲೆಲೂಯಾ - ಹಲ್ಲೆಲೂಯಾ!:|</a:t>
            </a:r>
          </a:p>
        </p:txBody>
      </p:sp>
      <p:sp>
        <p:nvSpPr>
          <p:cNvPr name="TextBox 14" id="14"/>
          <p:cNvSpPr txBox="true"/>
          <p:nvPr/>
        </p:nvSpPr>
        <p:spPr>
          <a:xfrm rot="0">
            <a:off x="8989394" y="2096881"/>
            <a:ext cx="9116839" cy="7836011"/>
          </a:xfrm>
          <a:prstGeom prst="rect">
            <a:avLst/>
          </a:prstGeom>
        </p:spPr>
        <p:txBody>
          <a:bodyPr anchor="t" rtlCol="false" tIns="0" lIns="0" bIns="0" rIns="0">
            <a:spAutoFit/>
          </a:bodyPr>
          <a:lstStyle/>
          <a:p>
            <a:pPr algn="l">
              <a:lnSpc>
                <a:spcPts val="9798"/>
              </a:lnSpc>
            </a:pPr>
            <a:r>
              <a:rPr lang="en-US" sz="6999">
                <a:solidFill>
                  <a:srgbClr val="000000"/>
                </a:solidFill>
                <a:latin typeface="Times New Roman"/>
                <a:ea typeface="Times New Roman"/>
                <a:cs typeface="Times New Roman"/>
                <a:sym typeface="Times New Roman"/>
              </a:rPr>
              <a:t>7. Yee mechchu yedde kaanike,</a:t>
            </a:r>
          </a:p>
          <a:p>
            <a:pPr algn="l">
              <a:lnSpc>
                <a:spcPts val="8399"/>
              </a:lnSpc>
            </a:pPr>
            <a:r>
              <a:rPr lang="en-US" sz="6999">
                <a:solidFill>
                  <a:srgbClr val="000000"/>
                </a:solidFill>
                <a:latin typeface="Times New Roman"/>
                <a:ea typeface="Times New Roman"/>
                <a:cs typeface="Times New Roman"/>
                <a:sym typeface="Times New Roman"/>
              </a:rPr>
              <a:t>Oppiyu shuddha buddhine</a:t>
            </a:r>
          </a:p>
          <a:p>
            <a:pPr algn="l">
              <a:lnSpc>
                <a:spcPts val="8399"/>
              </a:lnSpc>
            </a:pPr>
            <a:r>
              <a:rPr lang="en-US" sz="6999">
                <a:solidFill>
                  <a:srgbClr val="000000"/>
                </a:solidFill>
                <a:latin typeface="Times New Roman"/>
                <a:ea typeface="Times New Roman"/>
                <a:cs typeface="Times New Roman"/>
                <a:sym typeface="Times New Roman"/>
              </a:rPr>
              <a:t>Puttaala priya Swaamiye,</a:t>
            </a:r>
          </a:p>
          <a:p>
            <a:pPr algn="l">
              <a:lnSpc>
                <a:spcPts val="8399"/>
              </a:lnSpc>
            </a:pPr>
            <a:r>
              <a:rPr lang="en-US" sz="6999">
                <a:solidFill>
                  <a:srgbClr val="000000"/>
                </a:solidFill>
                <a:latin typeface="Times New Roman"/>
                <a:ea typeface="Times New Roman"/>
                <a:cs typeface="Times New Roman"/>
                <a:sym typeface="Times New Roman"/>
              </a:rPr>
              <a:t>Hallelooya - Hallelooya!:|</a:t>
            </a:r>
          </a:p>
        </p:txBody>
      </p:sp>
      <p:sp>
        <p:nvSpPr>
          <p:cNvPr name="TextBox 15" id="15"/>
          <p:cNvSpPr txBox="true"/>
          <p:nvPr/>
        </p:nvSpPr>
        <p:spPr>
          <a:xfrm rot="0">
            <a:off x="5742284" y="489705"/>
            <a:ext cx="6803431" cy="784352"/>
          </a:xfrm>
          <a:prstGeom prst="rect">
            <a:avLst/>
          </a:prstGeom>
        </p:spPr>
        <p:txBody>
          <a:bodyPr anchor="t" rtlCol="false" tIns="0" lIns="0" bIns="0" rIns="0">
            <a:spAutoFit/>
          </a:bodyPr>
          <a:lstStyle/>
          <a:p>
            <a:pPr algn="ctr">
              <a:lnSpc>
                <a:spcPts val="5598"/>
              </a:lnSpc>
            </a:pPr>
            <a:r>
              <a:rPr lang="en-US" sz="6000">
                <a:solidFill>
                  <a:srgbClr val="000000"/>
                </a:solidFill>
                <a:latin typeface="Times New Roman"/>
                <a:ea typeface="Times New Roman"/>
                <a:cs typeface="Times New Roman"/>
                <a:sym typeface="Times New Roman"/>
              </a:rPr>
              <a:t>T - 29 (Vs. all verses)</a:t>
            </a:r>
          </a:p>
        </p:txBody>
      </p:sp>
    </p:spTree>
  </p:cSld>
  <p:clrMapOvr>
    <a:masterClrMapping/>
  </p:clrMapOvr>
</p:sld>
</file>

<file path=ppt/slides/slide4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98976" y="-1112126"/>
            <a:ext cx="5448219" cy="5016902"/>
          </a:xfrm>
          <a:custGeom>
            <a:avLst/>
            <a:gdLst/>
            <a:ahLst/>
            <a:cxnLst/>
            <a:rect r="r" b="b" t="t" l="l"/>
            <a:pathLst>
              <a:path h="5016902" w="5448219">
                <a:moveTo>
                  <a:pt x="0" y="0"/>
                </a:moveTo>
                <a:lnTo>
                  <a:pt x="5448219" y="0"/>
                </a:lnTo>
                <a:lnTo>
                  <a:pt x="5448219" y="5016902"/>
                </a:lnTo>
                <a:lnTo>
                  <a:pt x="0" y="5016902"/>
                </a:lnTo>
                <a:lnTo>
                  <a:pt x="0" y="0"/>
                </a:lnTo>
                <a:close/>
              </a:path>
            </a:pathLst>
          </a:custGeom>
          <a:blipFill>
            <a:blip r:embed="rId2">
              <a:alphaModFix amt="48000"/>
              <a:extLst>
                <a:ext uri="{96DAC541-7B7A-43D3-8B79-37D633B846F1}">
                  <asvg:svgBlip xmlns:asvg="http://schemas.microsoft.com/office/drawing/2016/SVG/main" r:embed="rId3"/>
                </a:ext>
              </a:extLst>
            </a:blip>
            <a:stretch>
              <a:fillRect l="0" t="-216" r="0" b="-216"/>
            </a:stretch>
          </a:blipFill>
        </p:spPr>
        <p:txBody>
          <a:bodyPr/>
          <a:p/>
        </p:txBody>
      </p:sp>
      <p:grpSp>
        <p:nvGrpSpPr>
          <p:cNvPr name="Group 3" id="3"/>
          <p:cNvGrpSpPr/>
          <p:nvPr/>
        </p:nvGrpSpPr>
        <p:grpSpPr>
          <a:xfrm rot="0">
            <a:off x="-176066" y="-3525521"/>
            <a:ext cx="18640140" cy="18640140"/>
            <a:chOff x="0" y="0"/>
            <a:chExt cx="24853519" cy="24853519"/>
          </a:xfrm>
        </p:grpSpPr>
        <p:sp>
          <p:nvSpPr>
            <p:cNvPr name="Freeform 4" id="4"/>
            <p:cNvSpPr/>
            <p:nvPr/>
          </p:nvSpPr>
          <p:spPr>
            <a:xfrm flipH="false" flipV="false" rot="0">
              <a:off x="0" y="0"/>
              <a:ext cx="24853519" cy="24853519"/>
            </a:xfrm>
            <a:custGeom>
              <a:avLst/>
              <a:gdLst/>
              <a:ahLst/>
              <a:cxnLst/>
              <a:rect r="r" b="b" t="t" l="l"/>
              <a:pathLst>
                <a:path h="24853519" w="24853519">
                  <a:moveTo>
                    <a:pt x="0" y="0"/>
                  </a:moveTo>
                  <a:lnTo>
                    <a:pt x="24853519" y="0"/>
                  </a:lnTo>
                  <a:lnTo>
                    <a:pt x="24853519" y="24853519"/>
                  </a:lnTo>
                  <a:lnTo>
                    <a:pt x="0" y="24853519"/>
                  </a:lnTo>
                  <a:lnTo>
                    <a:pt x="0" y="0"/>
                  </a:lnTo>
                  <a:close/>
                </a:path>
              </a:pathLst>
            </a:custGeom>
            <a:blipFill>
              <a:blip r:embed="rId4">
                <a:alphaModFix amt="68000"/>
              </a:blip>
              <a:stretch>
                <a:fillRect l="0" t="0" r="0" b="0"/>
              </a:stretch>
            </a:blipFill>
          </p:spPr>
        </p:sp>
      </p:grpSp>
      <p:grpSp>
        <p:nvGrpSpPr>
          <p:cNvPr name="Group 5" id="5"/>
          <p:cNvGrpSpPr/>
          <p:nvPr/>
        </p:nvGrpSpPr>
        <p:grpSpPr>
          <a:xfrm rot="0">
            <a:off x="13236334" y="0"/>
            <a:ext cx="5227701" cy="4517612"/>
            <a:chOff x="0" y="0"/>
            <a:chExt cx="6970268" cy="6023483"/>
          </a:xfrm>
        </p:grpSpPr>
        <p:sp>
          <p:nvSpPr>
            <p:cNvPr name="Freeform 6" id="6"/>
            <p:cNvSpPr/>
            <p:nvPr/>
          </p:nvSpPr>
          <p:spPr>
            <a:xfrm flipH="false" flipV="false" rot="0">
              <a:off x="0" y="0"/>
              <a:ext cx="6970268" cy="6023483"/>
            </a:xfrm>
            <a:custGeom>
              <a:avLst/>
              <a:gdLst/>
              <a:ahLst/>
              <a:cxnLst/>
              <a:rect r="r" b="b" t="t" l="l"/>
              <a:pathLst>
                <a:path h="6023483" w="6970268">
                  <a:moveTo>
                    <a:pt x="0" y="0"/>
                  </a:moveTo>
                  <a:lnTo>
                    <a:pt x="6970268" y="0"/>
                  </a:lnTo>
                  <a:lnTo>
                    <a:pt x="6970268" y="6023483"/>
                  </a:lnTo>
                  <a:lnTo>
                    <a:pt x="0" y="6023483"/>
                  </a:lnTo>
                  <a:lnTo>
                    <a:pt x="0" y="0"/>
                  </a:lnTo>
                  <a:close/>
                </a:path>
              </a:pathLst>
            </a:custGeom>
            <a:blipFill>
              <a:blip r:embed="rId5">
                <a:alphaModFix amt="62000"/>
              </a:blip>
              <a:stretch>
                <a:fillRect l="0" t="-50" r="0" b="-50"/>
              </a:stretch>
            </a:blipFill>
          </p:spPr>
        </p:sp>
      </p:grpSp>
      <p:grpSp>
        <p:nvGrpSpPr>
          <p:cNvPr name="Group 7" id="7"/>
          <p:cNvGrpSpPr/>
          <p:nvPr/>
        </p:nvGrpSpPr>
        <p:grpSpPr>
          <a:xfrm rot="0">
            <a:off x="-176066" y="5999066"/>
            <a:ext cx="5227701" cy="4517612"/>
            <a:chOff x="0" y="0"/>
            <a:chExt cx="6970268" cy="6023483"/>
          </a:xfrm>
        </p:grpSpPr>
        <p:sp>
          <p:nvSpPr>
            <p:cNvPr name="Freeform 8" id="8"/>
            <p:cNvSpPr/>
            <p:nvPr/>
          </p:nvSpPr>
          <p:spPr>
            <a:xfrm flipH="true" flipV="true" rot="0">
              <a:off x="0" y="0"/>
              <a:ext cx="6970268" cy="6023483"/>
            </a:xfrm>
            <a:custGeom>
              <a:avLst/>
              <a:gdLst/>
              <a:ahLst/>
              <a:cxnLst/>
              <a:rect r="r" b="b" t="t" l="l"/>
              <a:pathLst>
                <a:path h="6023483" w="6970268">
                  <a:moveTo>
                    <a:pt x="6970268" y="6023483"/>
                  </a:moveTo>
                  <a:lnTo>
                    <a:pt x="0" y="6023483"/>
                  </a:lnTo>
                  <a:lnTo>
                    <a:pt x="0" y="0"/>
                  </a:lnTo>
                  <a:lnTo>
                    <a:pt x="6970268" y="0"/>
                  </a:lnTo>
                  <a:lnTo>
                    <a:pt x="6970268" y="6023483"/>
                  </a:lnTo>
                  <a:close/>
                </a:path>
              </a:pathLst>
            </a:custGeom>
            <a:blipFill>
              <a:blip r:embed="rId5">
                <a:alphaModFix amt="62000"/>
              </a:blip>
              <a:stretch>
                <a:fillRect l="0" t="-50" r="0" b="-50"/>
              </a:stretch>
            </a:blipFill>
          </p:spPr>
        </p:sp>
      </p:grpSp>
      <p:sp>
        <p:nvSpPr>
          <p:cNvPr name="Freeform 9" id="9"/>
          <p:cNvSpPr/>
          <p:nvPr/>
        </p:nvSpPr>
        <p:spPr>
          <a:xfrm flipH="true" flipV="true" rot="0">
            <a:off x="14535190" y="7778549"/>
            <a:ext cx="5448219" cy="5016902"/>
          </a:xfrm>
          <a:custGeom>
            <a:avLst/>
            <a:gdLst/>
            <a:ahLst/>
            <a:cxnLst/>
            <a:rect r="r" b="b" t="t" l="l"/>
            <a:pathLst>
              <a:path h="5016902" w="5448219">
                <a:moveTo>
                  <a:pt x="5448219" y="5016902"/>
                </a:moveTo>
                <a:lnTo>
                  <a:pt x="0" y="5016902"/>
                </a:lnTo>
                <a:lnTo>
                  <a:pt x="0" y="0"/>
                </a:lnTo>
                <a:lnTo>
                  <a:pt x="5448219" y="0"/>
                </a:lnTo>
                <a:lnTo>
                  <a:pt x="5448219" y="5016902"/>
                </a:lnTo>
                <a:close/>
              </a:path>
            </a:pathLst>
          </a:custGeom>
          <a:blipFill>
            <a:blip r:embed="rId2">
              <a:alphaModFix amt="19999"/>
              <a:extLst>
                <a:ext uri="{96DAC541-7B7A-43D3-8B79-37D633B846F1}">
                  <asvg:svgBlip xmlns:asvg="http://schemas.microsoft.com/office/drawing/2016/SVG/main" r:embed="rId3"/>
                </a:ext>
              </a:extLst>
            </a:blip>
            <a:stretch>
              <a:fillRect l="0" t="-216" r="0" b="-216"/>
            </a:stretch>
          </a:blipFill>
        </p:spPr>
        <p:txBody>
          <a:bodyPr/>
          <a:p/>
        </p:txBody>
      </p:sp>
      <p:sp>
        <p:nvSpPr>
          <p:cNvPr name="TextBox 10" id="10"/>
          <p:cNvSpPr txBox="true"/>
          <p:nvPr/>
        </p:nvSpPr>
        <p:spPr>
          <a:xfrm rot="0">
            <a:off x="1600200" y="2726340"/>
            <a:ext cx="15429489" cy="2782997"/>
          </a:xfrm>
          <a:prstGeom prst="rect">
            <a:avLst/>
          </a:prstGeom>
        </p:spPr>
        <p:txBody>
          <a:bodyPr anchor="t" rtlCol="false" tIns="0" lIns="0" bIns="0" rIns="0">
            <a:spAutoFit/>
          </a:bodyPr>
          <a:lstStyle/>
          <a:p>
            <a:pPr algn="ctr">
              <a:lnSpc>
                <a:spcPts val="24886"/>
              </a:lnSpc>
            </a:pPr>
            <a:r>
              <a:rPr lang="en-US" sz="9999">
                <a:solidFill>
                  <a:srgbClr val="000000"/>
                </a:solidFill>
                <a:latin typeface="Times New Roman"/>
                <a:ea typeface="Times New Roman"/>
                <a:cs typeface="Times New Roman"/>
                <a:sym typeface="Times New Roman"/>
              </a:rPr>
              <a:t>T - 26 (Vs. all verses)</a:t>
            </a:r>
          </a:p>
        </p:txBody>
      </p:sp>
    </p:spTree>
  </p:cSld>
  <p:clrMapOvr>
    <a:masterClrMapping/>
  </p:clrMapOvr>
</p:sld>
</file>

<file path=ppt/slides/slide4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98976" y="-1112126"/>
            <a:ext cx="5448219" cy="5016902"/>
          </a:xfrm>
          <a:custGeom>
            <a:avLst/>
            <a:gdLst/>
            <a:ahLst/>
            <a:cxnLst/>
            <a:rect r="r" b="b" t="t" l="l"/>
            <a:pathLst>
              <a:path h="5016902" w="5448219">
                <a:moveTo>
                  <a:pt x="0" y="0"/>
                </a:moveTo>
                <a:lnTo>
                  <a:pt x="5448219" y="0"/>
                </a:lnTo>
                <a:lnTo>
                  <a:pt x="5448219" y="5016902"/>
                </a:lnTo>
                <a:lnTo>
                  <a:pt x="0" y="5016902"/>
                </a:lnTo>
                <a:lnTo>
                  <a:pt x="0" y="0"/>
                </a:lnTo>
                <a:close/>
              </a:path>
            </a:pathLst>
          </a:custGeom>
          <a:blipFill>
            <a:blip r:embed="rId2">
              <a:alphaModFix amt="48000"/>
              <a:extLst>
                <a:ext uri="{96DAC541-7B7A-43D3-8B79-37D633B846F1}">
                  <asvg:svgBlip xmlns:asvg="http://schemas.microsoft.com/office/drawing/2016/SVG/main" r:embed="rId3"/>
                </a:ext>
              </a:extLst>
            </a:blip>
            <a:stretch>
              <a:fillRect l="0" t="-216" r="0" b="-216"/>
            </a:stretch>
          </a:blipFill>
        </p:spPr>
        <p:txBody>
          <a:bodyPr/>
          <a:p/>
        </p:txBody>
      </p:sp>
      <p:grpSp>
        <p:nvGrpSpPr>
          <p:cNvPr name="Group 3" id="3"/>
          <p:cNvGrpSpPr/>
          <p:nvPr/>
        </p:nvGrpSpPr>
        <p:grpSpPr>
          <a:xfrm rot="0">
            <a:off x="-176066" y="-3525521"/>
            <a:ext cx="18640140" cy="18640140"/>
            <a:chOff x="0" y="0"/>
            <a:chExt cx="24853519" cy="24853519"/>
          </a:xfrm>
        </p:grpSpPr>
        <p:sp>
          <p:nvSpPr>
            <p:cNvPr name="Freeform 4" id="4"/>
            <p:cNvSpPr/>
            <p:nvPr/>
          </p:nvSpPr>
          <p:spPr>
            <a:xfrm flipH="false" flipV="false" rot="0">
              <a:off x="0" y="0"/>
              <a:ext cx="24853519" cy="24853519"/>
            </a:xfrm>
            <a:custGeom>
              <a:avLst/>
              <a:gdLst/>
              <a:ahLst/>
              <a:cxnLst/>
              <a:rect r="r" b="b" t="t" l="l"/>
              <a:pathLst>
                <a:path h="24853519" w="24853519">
                  <a:moveTo>
                    <a:pt x="0" y="0"/>
                  </a:moveTo>
                  <a:lnTo>
                    <a:pt x="24853519" y="0"/>
                  </a:lnTo>
                  <a:lnTo>
                    <a:pt x="24853519" y="24853519"/>
                  </a:lnTo>
                  <a:lnTo>
                    <a:pt x="0" y="24853519"/>
                  </a:lnTo>
                  <a:lnTo>
                    <a:pt x="0" y="0"/>
                  </a:lnTo>
                  <a:close/>
                </a:path>
              </a:pathLst>
            </a:custGeom>
            <a:blipFill>
              <a:blip r:embed="rId4">
                <a:alphaModFix amt="68000"/>
              </a:blip>
              <a:stretch>
                <a:fillRect l="0" t="0" r="0" b="0"/>
              </a:stretch>
            </a:blipFill>
          </p:spPr>
        </p:sp>
      </p:grpSp>
      <p:grpSp>
        <p:nvGrpSpPr>
          <p:cNvPr name="Group 5" id="5"/>
          <p:cNvGrpSpPr/>
          <p:nvPr/>
        </p:nvGrpSpPr>
        <p:grpSpPr>
          <a:xfrm rot="0">
            <a:off x="13236334" y="0"/>
            <a:ext cx="5227701" cy="4517612"/>
            <a:chOff x="0" y="0"/>
            <a:chExt cx="6970268" cy="6023483"/>
          </a:xfrm>
        </p:grpSpPr>
        <p:sp>
          <p:nvSpPr>
            <p:cNvPr name="Freeform 6" id="6"/>
            <p:cNvSpPr/>
            <p:nvPr/>
          </p:nvSpPr>
          <p:spPr>
            <a:xfrm flipH="false" flipV="false" rot="0">
              <a:off x="0" y="0"/>
              <a:ext cx="6970268" cy="6023483"/>
            </a:xfrm>
            <a:custGeom>
              <a:avLst/>
              <a:gdLst/>
              <a:ahLst/>
              <a:cxnLst/>
              <a:rect r="r" b="b" t="t" l="l"/>
              <a:pathLst>
                <a:path h="6023483" w="6970268">
                  <a:moveTo>
                    <a:pt x="0" y="0"/>
                  </a:moveTo>
                  <a:lnTo>
                    <a:pt x="6970268" y="0"/>
                  </a:lnTo>
                  <a:lnTo>
                    <a:pt x="6970268" y="6023483"/>
                  </a:lnTo>
                  <a:lnTo>
                    <a:pt x="0" y="6023483"/>
                  </a:lnTo>
                  <a:lnTo>
                    <a:pt x="0" y="0"/>
                  </a:lnTo>
                  <a:close/>
                </a:path>
              </a:pathLst>
            </a:custGeom>
            <a:blipFill>
              <a:blip r:embed="rId5">
                <a:alphaModFix amt="62000"/>
              </a:blip>
              <a:stretch>
                <a:fillRect l="0" t="-50" r="0" b="-50"/>
              </a:stretch>
            </a:blipFill>
          </p:spPr>
        </p:sp>
      </p:grpSp>
      <p:grpSp>
        <p:nvGrpSpPr>
          <p:cNvPr name="Group 7" id="7"/>
          <p:cNvGrpSpPr/>
          <p:nvPr/>
        </p:nvGrpSpPr>
        <p:grpSpPr>
          <a:xfrm rot="0">
            <a:off x="-176066" y="7052411"/>
            <a:ext cx="4008787" cy="3464243"/>
            <a:chOff x="0" y="0"/>
            <a:chExt cx="5345049" cy="4618990"/>
          </a:xfrm>
        </p:grpSpPr>
        <p:sp>
          <p:nvSpPr>
            <p:cNvPr name="Freeform 8" id="8"/>
            <p:cNvSpPr/>
            <p:nvPr/>
          </p:nvSpPr>
          <p:spPr>
            <a:xfrm flipH="true" flipV="true" rot="0">
              <a:off x="0" y="0"/>
              <a:ext cx="5345049" cy="4618990"/>
            </a:xfrm>
            <a:custGeom>
              <a:avLst/>
              <a:gdLst/>
              <a:ahLst/>
              <a:cxnLst/>
              <a:rect r="r" b="b" t="t" l="l"/>
              <a:pathLst>
                <a:path h="4618990" w="5345049">
                  <a:moveTo>
                    <a:pt x="5345049" y="4618990"/>
                  </a:moveTo>
                  <a:lnTo>
                    <a:pt x="0" y="4618990"/>
                  </a:lnTo>
                  <a:lnTo>
                    <a:pt x="0" y="0"/>
                  </a:lnTo>
                  <a:lnTo>
                    <a:pt x="5345049" y="0"/>
                  </a:lnTo>
                  <a:lnTo>
                    <a:pt x="5345049" y="4618990"/>
                  </a:lnTo>
                  <a:close/>
                </a:path>
              </a:pathLst>
            </a:custGeom>
            <a:blipFill>
              <a:blip r:embed="rId5">
                <a:alphaModFix amt="62000"/>
              </a:blip>
              <a:stretch>
                <a:fillRect l="0" t="-51" r="0" b="-51"/>
              </a:stretch>
            </a:blipFill>
          </p:spPr>
        </p:sp>
      </p:grpSp>
      <p:sp>
        <p:nvSpPr>
          <p:cNvPr name="Freeform 9" id="9"/>
          <p:cNvSpPr/>
          <p:nvPr/>
        </p:nvSpPr>
        <p:spPr>
          <a:xfrm flipH="true" flipV="true" rot="0">
            <a:off x="14535190" y="7778549"/>
            <a:ext cx="5448219" cy="5016902"/>
          </a:xfrm>
          <a:custGeom>
            <a:avLst/>
            <a:gdLst/>
            <a:ahLst/>
            <a:cxnLst/>
            <a:rect r="r" b="b" t="t" l="l"/>
            <a:pathLst>
              <a:path h="5016902" w="5448219">
                <a:moveTo>
                  <a:pt x="5448219" y="5016902"/>
                </a:moveTo>
                <a:lnTo>
                  <a:pt x="0" y="5016902"/>
                </a:lnTo>
                <a:lnTo>
                  <a:pt x="0" y="0"/>
                </a:lnTo>
                <a:lnTo>
                  <a:pt x="5448219" y="0"/>
                </a:lnTo>
                <a:lnTo>
                  <a:pt x="5448219" y="5016902"/>
                </a:lnTo>
                <a:close/>
              </a:path>
            </a:pathLst>
          </a:custGeom>
          <a:blipFill>
            <a:blip r:embed="rId2">
              <a:alphaModFix amt="19999"/>
              <a:extLst>
                <a:ext uri="{96DAC541-7B7A-43D3-8B79-37D633B846F1}">
                  <asvg:svgBlip xmlns:asvg="http://schemas.microsoft.com/office/drawing/2016/SVG/main" r:embed="rId3"/>
                </a:ext>
              </a:extLst>
            </a:blip>
            <a:stretch>
              <a:fillRect l="0" t="-216" r="0" b="-216"/>
            </a:stretch>
          </a:blipFill>
        </p:spPr>
        <p:txBody>
          <a:bodyPr/>
          <a:p/>
        </p:txBody>
      </p:sp>
      <p:grpSp>
        <p:nvGrpSpPr>
          <p:cNvPr name="Group 10" id="10"/>
          <p:cNvGrpSpPr/>
          <p:nvPr/>
        </p:nvGrpSpPr>
        <p:grpSpPr>
          <a:xfrm rot="0">
            <a:off x="185327" y="173069"/>
            <a:ext cx="17920906" cy="9976104"/>
            <a:chOff x="0" y="0"/>
            <a:chExt cx="23894542" cy="13301472"/>
          </a:xfrm>
        </p:grpSpPr>
        <p:sp>
          <p:nvSpPr>
            <p:cNvPr name="Freeform 11" id="11"/>
            <p:cNvSpPr/>
            <p:nvPr/>
          </p:nvSpPr>
          <p:spPr>
            <a:xfrm flipH="false" flipV="false" rot="0">
              <a:off x="0" y="0"/>
              <a:ext cx="23894542" cy="13301472"/>
            </a:xfrm>
            <a:custGeom>
              <a:avLst/>
              <a:gdLst/>
              <a:ahLst/>
              <a:cxnLst/>
              <a:rect r="r" b="b" t="t" l="l"/>
              <a:pathLst>
                <a:path h="13301472" w="23894542">
                  <a:moveTo>
                    <a:pt x="0" y="0"/>
                  </a:moveTo>
                  <a:lnTo>
                    <a:pt x="23894542" y="0"/>
                  </a:lnTo>
                  <a:lnTo>
                    <a:pt x="23894542" y="13301472"/>
                  </a:lnTo>
                  <a:lnTo>
                    <a:pt x="0" y="13301472"/>
                  </a:lnTo>
                  <a:lnTo>
                    <a:pt x="0" y="0"/>
                  </a:lnTo>
                  <a:close/>
                </a:path>
              </a:pathLst>
            </a:custGeom>
            <a:blipFill>
              <a:blip r:embed="rId6"/>
              <a:stretch>
                <a:fillRect l="0" t="-9879" r="0" b="-9879"/>
              </a:stretch>
            </a:blipFill>
          </p:spPr>
        </p:sp>
      </p:grpSp>
      <p:sp>
        <p:nvSpPr>
          <p:cNvPr name="Freeform 12" id="12"/>
          <p:cNvSpPr/>
          <p:nvPr/>
        </p:nvSpPr>
        <p:spPr>
          <a:xfrm flipH="false" flipV="false" rot="0">
            <a:off x="0" y="-144661"/>
            <a:ext cx="18288000" cy="1929259"/>
          </a:xfrm>
          <a:custGeom>
            <a:avLst/>
            <a:gdLst/>
            <a:ahLst/>
            <a:cxnLst/>
            <a:rect r="r" b="b" t="t" l="l"/>
            <a:pathLst>
              <a:path h="1929259" w="18288000">
                <a:moveTo>
                  <a:pt x="0" y="0"/>
                </a:moveTo>
                <a:lnTo>
                  <a:pt x="18288000" y="0"/>
                </a:lnTo>
                <a:lnTo>
                  <a:pt x="18288000" y="1929259"/>
                </a:lnTo>
                <a:lnTo>
                  <a:pt x="0" y="192925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txBody>
          <a:bodyPr/>
          <a:p/>
        </p:txBody>
      </p:sp>
      <p:sp>
        <p:nvSpPr>
          <p:cNvPr name="TextBox 13" id="13"/>
          <p:cNvSpPr txBox="true"/>
          <p:nvPr/>
        </p:nvSpPr>
        <p:spPr>
          <a:xfrm rot="0">
            <a:off x="5420711" y="611973"/>
            <a:ext cx="7450139" cy="784352"/>
          </a:xfrm>
          <a:prstGeom prst="rect">
            <a:avLst/>
          </a:prstGeom>
        </p:spPr>
        <p:txBody>
          <a:bodyPr anchor="t" rtlCol="false" tIns="0" lIns="0" bIns="0" rIns="0">
            <a:spAutoFit/>
          </a:bodyPr>
          <a:lstStyle/>
          <a:p>
            <a:pPr algn="ctr">
              <a:lnSpc>
                <a:spcPts val="5598"/>
              </a:lnSpc>
            </a:pPr>
            <a:r>
              <a:rPr lang="en-US" sz="6000">
                <a:solidFill>
                  <a:srgbClr val="000000"/>
                </a:solidFill>
                <a:latin typeface="Times New Roman"/>
                <a:ea typeface="Times New Roman"/>
                <a:cs typeface="Times New Roman"/>
                <a:sym typeface="Times New Roman"/>
              </a:rPr>
              <a:t>T - 26 (Vs. all verses)</a:t>
            </a:r>
          </a:p>
        </p:txBody>
      </p:sp>
      <p:sp>
        <p:nvSpPr>
          <p:cNvPr name="TextBox 14" id="14"/>
          <p:cNvSpPr txBox="true"/>
          <p:nvPr/>
        </p:nvSpPr>
        <p:spPr>
          <a:xfrm rot="0">
            <a:off x="753554" y="2881431"/>
            <a:ext cx="7791377" cy="5692886"/>
          </a:xfrm>
          <a:prstGeom prst="rect">
            <a:avLst/>
          </a:prstGeom>
        </p:spPr>
        <p:txBody>
          <a:bodyPr anchor="t" rtlCol="false" tIns="0" lIns="0" bIns="0" rIns="0">
            <a:spAutoFit/>
          </a:bodyPr>
          <a:lstStyle/>
          <a:p>
            <a:pPr algn="l">
              <a:lnSpc>
                <a:spcPts val="9798"/>
              </a:lnSpc>
            </a:pPr>
            <a:r>
              <a:rPr lang="en-US" sz="6999">
                <a:solidFill>
                  <a:srgbClr val="000000"/>
                </a:solidFill>
                <a:latin typeface="Noto Sans Kannada"/>
                <a:ea typeface="Noto Sans Kannada"/>
                <a:cs typeface="Noto Sans Kannada"/>
                <a:sym typeface="Noto Sans Kannada"/>
              </a:rPr>
              <a:t>1. ಓ ಯೆನ ಪ್ರಿಯ ಕರ್ತವಾ,</a:t>
            </a:r>
          </a:p>
          <a:p>
            <a:pPr algn="l">
              <a:lnSpc>
                <a:spcPts val="8399"/>
              </a:lnSpc>
            </a:pPr>
            <a:r>
              <a:rPr lang="en-US" sz="6999">
                <a:solidFill>
                  <a:srgbClr val="000000"/>
                </a:solidFill>
                <a:latin typeface="Calibri (MS)"/>
                <a:ea typeface="Calibri (MS)"/>
                <a:cs typeface="Calibri (MS)"/>
                <a:sym typeface="Calibri (MS)"/>
              </a:rPr>
              <a:t>ಈ ಜೀವಕಾಲೊಡು</a:t>
            </a:r>
          </a:p>
          <a:p>
            <a:pPr algn="l">
              <a:lnSpc>
                <a:spcPts val="8399"/>
              </a:lnSpc>
            </a:pPr>
            <a:r>
              <a:rPr lang="en-US" sz="6999">
                <a:solidFill>
                  <a:srgbClr val="000000"/>
                </a:solidFill>
                <a:latin typeface="Calibri (MS)"/>
                <a:ea typeface="Calibri (MS)"/>
                <a:cs typeface="Calibri (MS)"/>
                <a:sym typeface="Calibri (MS)"/>
              </a:rPr>
              <a:t>ನಿನುಪಕಾರ ಮಾತಲಾ</a:t>
            </a:r>
          </a:p>
          <a:p>
            <a:pPr algn="l">
              <a:lnSpc>
                <a:spcPts val="8399"/>
              </a:lnSpc>
            </a:pPr>
            <a:r>
              <a:rPr lang="en-US" sz="6999">
                <a:solidFill>
                  <a:srgbClr val="000000"/>
                </a:solidFill>
                <a:latin typeface="Calibri (MS)"/>
                <a:ea typeface="Calibri (MS)"/>
                <a:cs typeface="Calibri (MS)"/>
                <a:sym typeface="Calibri (MS)"/>
              </a:rPr>
              <a:t>ಪಿನ್ಪಾವೆ ಲೋಕೊಗು.</a:t>
            </a:r>
          </a:p>
        </p:txBody>
      </p:sp>
      <p:sp>
        <p:nvSpPr>
          <p:cNvPr name="TextBox 15" id="15"/>
          <p:cNvSpPr txBox="true"/>
          <p:nvPr/>
        </p:nvSpPr>
        <p:spPr>
          <a:xfrm rot="0">
            <a:off x="9625878" y="2479564"/>
            <a:ext cx="7633422" cy="6778736"/>
          </a:xfrm>
          <a:prstGeom prst="rect">
            <a:avLst/>
          </a:prstGeom>
        </p:spPr>
        <p:txBody>
          <a:bodyPr anchor="t" rtlCol="false" tIns="0" lIns="0" bIns="0" rIns="0">
            <a:spAutoFit/>
          </a:bodyPr>
          <a:lstStyle/>
          <a:p>
            <a:pPr algn="l">
              <a:lnSpc>
                <a:spcPts val="9798"/>
              </a:lnSpc>
            </a:pPr>
            <a:r>
              <a:rPr lang="en-US" sz="6999">
                <a:solidFill>
                  <a:srgbClr val="000000"/>
                </a:solidFill>
                <a:latin typeface="Times New Roman"/>
                <a:ea typeface="Times New Roman"/>
                <a:cs typeface="Times New Roman"/>
                <a:sym typeface="Times New Roman"/>
              </a:rPr>
              <a:t>1. O yena priya Karthavaa,</a:t>
            </a:r>
          </a:p>
          <a:p>
            <a:pPr algn="l">
              <a:lnSpc>
                <a:spcPts val="8399"/>
              </a:lnSpc>
            </a:pPr>
            <a:r>
              <a:rPr lang="en-US" sz="6999">
                <a:solidFill>
                  <a:srgbClr val="000000"/>
                </a:solidFill>
                <a:latin typeface="Times New Roman"/>
                <a:ea typeface="Times New Roman"/>
                <a:cs typeface="Times New Roman"/>
                <a:sym typeface="Times New Roman"/>
              </a:rPr>
              <a:t>Yee jeevakaalodu</a:t>
            </a:r>
          </a:p>
          <a:p>
            <a:pPr algn="l">
              <a:lnSpc>
                <a:spcPts val="8399"/>
              </a:lnSpc>
            </a:pPr>
            <a:r>
              <a:rPr lang="en-US" sz="6999">
                <a:solidFill>
                  <a:srgbClr val="000000"/>
                </a:solidFill>
                <a:latin typeface="Times New Roman"/>
                <a:ea typeface="Times New Roman"/>
                <a:cs typeface="Times New Roman"/>
                <a:sym typeface="Times New Roman"/>
              </a:rPr>
              <a:t>Ninupakaara maathalaa</a:t>
            </a:r>
          </a:p>
          <a:p>
            <a:pPr algn="l">
              <a:lnSpc>
                <a:spcPts val="8399"/>
              </a:lnSpc>
            </a:pPr>
            <a:r>
              <a:rPr lang="en-US" sz="6999">
                <a:solidFill>
                  <a:srgbClr val="000000"/>
                </a:solidFill>
                <a:latin typeface="Times New Roman"/>
                <a:ea typeface="Times New Roman"/>
                <a:cs typeface="Times New Roman"/>
                <a:sym typeface="Times New Roman"/>
              </a:rPr>
              <a:t>Pinpaave lokogu.</a:t>
            </a:r>
          </a:p>
        </p:txBody>
      </p:sp>
    </p:spTree>
  </p:cSld>
  <p:clrMapOvr>
    <a:masterClrMapping/>
  </p:clrMapOvr>
</p:sld>
</file>

<file path=ppt/slides/slide4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98976" y="-1112126"/>
            <a:ext cx="5448219" cy="5016902"/>
          </a:xfrm>
          <a:custGeom>
            <a:avLst/>
            <a:gdLst/>
            <a:ahLst/>
            <a:cxnLst/>
            <a:rect r="r" b="b" t="t" l="l"/>
            <a:pathLst>
              <a:path h="5016902" w="5448219">
                <a:moveTo>
                  <a:pt x="0" y="0"/>
                </a:moveTo>
                <a:lnTo>
                  <a:pt x="5448219" y="0"/>
                </a:lnTo>
                <a:lnTo>
                  <a:pt x="5448219" y="5016902"/>
                </a:lnTo>
                <a:lnTo>
                  <a:pt x="0" y="5016902"/>
                </a:lnTo>
                <a:lnTo>
                  <a:pt x="0" y="0"/>
                </a:lnTo>
                <a:close/>
              </a:path>
            </a:pathLst>
          </a:custGeom>
          <a:blipFill>
            <a:blip r:embed="rId2">
              <a:alphaModFix amt="48000"/>
              <a:extLst>
                <a:ext uri="{96DAC541-7B7A-43D3-8B79-37D633B846F1}">
                  <asvg:svgBlip xmlns:asvg="http://schemas.microsoft.com/office/drawing/2016/SVG/main" r:embed="rId3"/>
                </a:ext>
              </a:extLst>
            </a:blip>
            <a:stretch>
              <a:fillRect l="0" t="-216" r="0" b="-216"/>
            </a:stretch>
          </a:blipFill>
        </p:spPr>
        <p:txBody>
          <a:bodyPr/>
          <a:p/>
        </p:txBody>
      </p:sp>
      <p:grpSp>
        <p:nvGrpSpPr>
          <p:cNvPr name="Group 3" id="3"/>
          <p:cNvGrpSpPr/>
          <p:nvPr/>
        </p:nvGrpSpPr>
        <p:grpSpPr>
          <a:xfrm rot="0">
            <a:off x="-176066" y="-3525521"/>
            <a:ext cx="18640140" cy="18640140"/>
            <a:chOff x="0" y="0"/>
            <a:chExt cx="24853519" cy="24853519"/>
          </a:xfrm>
        </p:grpSpPr>
        <p:sp>
          <p:nvSpPr>
            <p:cNvPr name="Freeform 4" id="4"/>
            <p:cNvSpPr/>
            <p:nvPr/>
          </p:nvSpPr>
          <p:spPr>
            <a:xfrm flipH="false" flipV="false" rot="0">
              <a:off x="0" y="0"/>
              <a:ext cx="24853519" cy="24853519"/>
            </a:xfrm>
            <a:custGeom>
              <a:avLst/>
              <a:gdLst/>
              <a:ahLst/>
              <a:cxnLst/>
              <a:rect r="r" b="b" t="t" l="l"/>
              <a:pathLst>
                <a:path h="24853519" w="24853519">
                  <a:moveTo>
                    <a:pt x="0" y="0"/>
                  </a:moveTo>
                  <a:lnTo>
                    <a:pt x="24853519" y="0"/>
                  </a:lnTo>
                  <a:lnTo>
                    <a:pt x="24853519" y="24853519"/>
                  </a:lnTo>
                  <a:lnTo>
                    <a:pt x="0" y="24853519"/>
                  </a:lnTo>
                  <a:lnTo>
                    <a:pt x="0" y="0"/>
                  </a:lnTo>
                  <a:close/>
                </a:path>
              </a:pathLst>
            </a:custGeom>
            <a:blipFill>
              <a:blip r:embed="rId4">
                <a:alphaModFix amt="68000"/>
              </a:blip>
              <a:stretch>
                <a:fillRect l="0" t="0" r="0" b="0"/>
              </a:stretch>
            </a:blipFill>
          </p:spPr>
        </p:sp>
      </p:grpSp>
      <p:grpSp>
        <p:nvGrpSpPr>
          <p:cNvPr name="Group 5" id="5"/>
          <p:cNvGrpSpPr/>
          <p:nvPr/>
        </p:nvGrpSpPr>
        <p:grpSpPr>
          <a:xfrm rot="0">
            <a:off x="13236334" y="0"/>
            <a:ext cx="5227701" cy="4517612"/>
            <a:chOff x="0" y="0"/>
            <a:chExt cx="6970268" cy="6023483"/>
          </a:xfrm>
        </p:grpSpPr>
        <p:sp>
          <p:nvSpPr>
            <p:cNvPr name="Freeform 6" id="6"/>
            <p:cNvSpPr/>
            <p:nvPr/>
          </p:nvSpPr>
          <p:spPr>
            <a:xfrm flipH="false" flipV="false" rot="0">
              <a:off x="0" y="0"/>
              <a:ext cx="6970268" cy="6023483"/>
            </a:xfrm>
            <a:custGeom>
              <a:avLst/>
              <a:gdLst/>
              <a:ahLst/>
              <a:cxnLst/>
              <a:rect r="r" b="b" t="t" l="l"/>
              <a:pathLst>
                <a:path h="6023483" w="6970268">
                  <a:moveTo>
                    <a:pt x="0" y="0"/>
                  </a:moveTo>
                  <a:lnTo>
                    <a:pt x="6970268" y="0"/>
                  </a:lnTo>
                  <a:lnTo>
                    <a:pt x="6970268" y="6023483"/>
                  </a:lnTo>
                  <a:lnTo>
                    <a:pt x="0" y="6023483"/>
                  </a:lnTo>
                  <a:lnTo>
                    <a:pt x="0" y="0"/>
                  </a:lnTo>
                  <a:close/>
                </a:path>
              </a:pathLst>
            </a:custGeom>
            <a:blipFill>
              <a:blip r:embed="rId5">
                <a:alphaModFix amt="62000"/>
              </a:blip>
              <a:stretch>
                <a:fillRect l="0" t="-50" r="0" b="-50"/>
              </a:stretch>
            </a:blipFill>
          </p:spPr>
        </p:sp>
      </p:grpSp>
      <p:grpSp>
        <p:nvGrpSpPr>
          <p:cNvPr name="Group 7" id="7"/>
          <p:cNvGrpSpPr/>
          <p:nvPr/>
        </p:nvGrpSpPr>
        <p:grpSpPr>
          <a:xfrm rot="0">
            <a:off x="-176066" y="7052411"/>
            <a:ext cx="4008787" cy="3464243"/>
            <a:chOff x="0" y="0"/>
            <a:chExt cx="5345049" cy="4618990"/>
          </a:xfrm>
        </p:grpSpPr>
        <p:sp>
          <p:nvSpPr>
            <p:cNvPr name="Freeform 8" id="8"/>
            <p:cNvSpPr/>
            <p:nvPr/>
          </p:nvSpPr>
          <p:spPr>
            <a:xfrm flipH="true" flipV="true" rot="0">
              <a:off x="0" y="0"/>
              <a:ext cx="5345049" cy="4618990"/>
            </a:xfrm>
            <a:custGeom>
              <a:avLst/>
              <a:gdLst/>
              <a:ahLst/>
              <a:cxnLst/>
              <a:rect r="r" b="b" t="t" l="l"/>
              <a:pathLst>
                <a:path h="4618990" w="5345049">
                  <a:moveTo>
                    <a:pt x="5345049" y="4618990"/>
                  </a:moveTo>
                  <a:lnTo>
                    <a:pt x="0" y="4618990"/>
                  </a:lnTo>
                  <a:lnTo>
                    <a:pt x="0" y="0"/>
                  </a:lnTo>
                  <a:lnTo>
                    <a:pt x="5345049" y="0"/>
                  </a:lnTo>
                  <a:lnTo>
                    <a:pt x="5345049" y="4618990"/>
                  </a:lnTo>
                  <a:close/>
                </a:path>
              </a:pathLst>
            </a:custGeom>
            <a:blipFill>
              <a:blip r:embed="rId5">
                <a:alphaModFix amt="62000"/>
              </a:blip>
              <a:stretch>
                <a:fillRect l="0" t="-51" r="0" b="-51"/>
              </a:stretch>
            </a:blipFill>
          </p:spPr>
        </p:sp>
      </p:grpSp>
      <p:sp>
        <p:nvSpPr>
          <p:cNvPr name="Freeform 9" id="9"/>
          <p:cNvSpPr/>
          <p:nvPr/>
        </p:nvSpPr>
        <p:spPr>
          <a:xfrm flipH="true" flipV="true" rot="0">
            <a:off x="14535190" y="7778549"/>
            <a:ext cx="5448219" cy="5016902"/>
          </a:xfrm>
          <a:custGeom>
            <a:avLst/>
            <a:gdLst/>
            <a:ahLst/>
            <a:cxnLst/>
            <a:rect r="r" b="b" t="t" l="l"/>
            <a:pathLst>
              <a:path h="5016902" w="5448219">
                <a:moveTo>
                  <a:pt x="5448219" y="5016902"/>
                </a:moveTo>
                <a:lnTo>
                  <a:pt x="0" y="5016902"/>
                </a:lnTo>
                <a:lnTo>
                  <a:pt x="0" y="0"/>
                </a:lnTo>
                <a:lnTo>
                  <a:pt x="5448219" y="0"/>
                </a:lnTo>
                <a:lnTo>
                  <a:pt x="5448219" y="5016902"/>
                </a:lnTo>
                <a:close/>
              </a:path>
            </a:pathLst>
          </a:custGeom>
          <a:blipFill>
            <a:blip r:embed="rId2">
              <a:alphaModFix amt="19999"/>
              <a:extLst>
                <a:ext uri="{96DAC541-7B7A-43D3-8B79-37D633B846F1}">
                  <asvg:svgBlip xmlns:asvg="http://schemas.microsoft.com/office/drawing/2016/SVG/main" r:embed="rId3"/>
                </a:ext>
              </a:extLst>
            </a:blip>
            <a:stretch>
              <a:fillRect l="0" t="-216" r="0" b="-216"/>
            </a:stretch>
          </a:blipFill>
        </p:spPr>
        <p:txBody>
          <a:bodyPr/>
          <a:p/>
        </p:txBody>
      </p:sp>
      <p:grpSp>
        <p:nvGrpSpPr>
          <p:cNvPr name="Group 10" id="10"/>
          <p:cNvGrpSpPr/>
          <p:nvPr/>
        </p:nvGrpSpPr>
        <p:grpSpPr>
          <a:xfrm rot="0">
            <a:off x="185327" y="173069"/>
            <a:ext cx="17920906" cy="9976104"/>
            <a:chOff x="0" y="0"/>
            <a:chExt cx="23894542" cy="13301472"/>
          </a:xfrm>
        </p:grpSpPr>
        <p:sp>
          <p:nvSpPr>
            <p:cNvPr name="Freeform 11" id="11"/>
            <p:cNvSpPr/>
            <p:nvPr/>
          </p:nvSpPr>
          <p:spPr>
            <a:xfrm flipH="false" flipV="false" rot="0">
              <a:off x="0" y="0"/>
              <a:ext cx="23894542" cy="13301472"/>
            </a:xfrm>
            <a:custGeom>
              <a:avLst/>
              <a:gdLst/>
              <a:ahLst/>
              <a:cxnLst/>
              <a:rect r="r" b="b" t="t" l="l"/>
              <a:pathLst>
                <a:path h="13301472" w="23894542">
                  <a:moveTo>
                    <a:pt x="0" y="0"/>
                  </a:moveTo>
                  <a:lnTo>
                    <a:pt x="23894542" y="0"/>
                  </a:lnTo>
                  <a:lnTo>
                    <a:pt x="23894542" y="13301472"/>
                  </a:lnTo>
                  <a:lnTo>
                    <a:pt x="0" y="13301472"/>
                  </a:lnTo>
                  <a:lnTo>
                    <a:pt x="0" y="0"/>
                  </a:lnTo>
                  <a:close/>
                </a:path>
              </a:pathLst>
            </a:custGeom>
            <a:blipFill>
              <a:blip r:embed="rId6"/>
              <a:stretch>
                <a:fillRect l="0" t="-9879" r="0" b="-9879"/>
              </a:stretch>
            </a:blipFill>
          </p:spPr>
        </p:sp>
      </p:grpSp>
      <p:sp>
        <p:nvSpPr>
          <p:cNvPr name="Freeform 12" id="12"/>
          <p:cNvSpPr/>
          <p:nvPr/>
        </p:nvSpPr>
        <p:spPr>
          <a:xfrm flipH="false" flipV="false" rot="0">
            <a:off x="0" y="-144661"/>
            <a:ext cx="18288000" cy="1929259"/>
          </a:xfrm>
          <a:custGeom>
            <a:avLst/>
            <a:gdLst/>
            <a:ahLst/>
            <a:cxnLst/>
            <a:rect r="r" b="b" t="t" l="l"/>
            <a:pathLst>
              <a:path h="1929259" w="18288000">
                <a:moveTo>
                  <a:pt x="0" y="0"/>
                </a:moveTo>
                <a:lnTo>
                  <a:pt x="18288000" y="0"/>
                </a:lnTo>
                <a:lnTo>
                  <a:pt x="18288000" y="1929259"/>
                </a:lnTo>
                <a:lnTo>
                  <a:pt x="0" y="192925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txBody>
          <a:bodyPr/>
          <a:p/>
        </p:txBody>
      </p:sp>
      <p:sp>
        <p:nvSpPr>
          <p:cNvPr name="TextBox 13" id="13"/>
          <p:cNvSpPr txBox="true"/>
          <p:nvPr/>
        </p:nvSpPr>
        <p:spPr>
          <a:xfrm rot="0">
            <a:off x="713011" y="2881431"/>
            <a:ext cx="7872464" cy="5692886"/>
          </a:xfrm>
          <a:prstGeom prst="rect">
            <a:avLst/>
          </a:prstGeom>
        </p:spPr>
        <p:txBody>
          <a:bodyPr anchor="t" rtlCol="false" tIns="0" lIns="0" bIns="0" rIns="0">
            <a:spAutoFit/>
          </a:bodyPr>
          <a:lstStyle/>
          <a:p>
            <a:pPr algn="l">
              <a:lnSpc>
                <a:spcPts val="9798"/>
              </a:lnSpc>
            </a:pPr>
            <a:r>
              <a:rPr lang="en-US" sz="6999">
                <a:solidFill>
                  <a:srgbClr val="000000"/>
                </a:solidFill>
                <a:latin typeface="Noto Sans Kannada"/>
                <a:ea typeface="Noto Sans Kannada"/>
                <a:cs typeface="Noto Sans Kannada"/>
                <a:sym typeface="Noto Sans Kannada"/>
              </a:rPr>
              <a:t>2. ಈ ಮಾತ ವರದಾನೊಳೆ</a:t>
            </a:r>
          </a:p>
          <a:p>
            <a:pPr algn="l">
              <a:lnSpc>
                <a:spcPts val="8399"/>
              </a:lnSpc>
            </a:pPr>
            <a:r>
              <a:rPr lang="en-US" sz="6999">
                <a:solidFill>
                  <a:srgbClr val="000000"/>
                </a:solidFill>
                <a:latin typeface="Calibri (MS)"/>
                <a:ea typeface="Calibri (MS)"/>
                <a:cs typeface="Calibri (MS)"/>
                <a:sym typeface="Calibri (MS)"/>
              </a:rPr>
              <a:t>ಒಸರಾದುಪ್ಪುವ.</a:t>
            </a:r>
          </a:p>
          <a:p>
            <a:pPr algn="l">
              <a:lnSpc>
                <a:spcPts val="8399"/>
              </a:lnSpc>
            </a:pPr>
            <a:r>
              <a:rPr lang="en-US" sz="6999">
                <a:solidFill>
                  <a:srgbClr val="000000"/>
                </a:solidFill>
                <a:latin typeface="Calibri (MS)"/>
                <a:ea typeface="Calibri (MS)"/>
                <a:cs typeface="Calibri (MS)"/>
                <a:sym typeface="Calibri (MS)"/>
              </a:rPr>
              <a:t>ಶರೀರ ಆತ್ಮರಕ್ಷಣೆ</a:t>
            </a:r>
          </a:p>
          <a:p>
            <a:pPr algn="l">
              <a:lnSpc>
                <a:spcPts val="8399"/>
              </a:lnSpc>
            </a:pPr>
            <a:r>
              <a:rPr lang="en-US" sz="6999">
                <a:solidFill>
                  <a:srgbClr val="000000"/>
                </a:solidFill>
                <a:latin typeface="Calibri (MS)"/>
                <a:ea typeface="Calibri (MS)"/>
                <a:cs typeface="Calibri (MS)"/>
                <a:sym typeface="Calibri (MS)"/>
              </a:rPr>
              <a:t>ಈ ದಯ ಮಳ್ಪುವ!</a:t>
            </a:r>
          </a:p>
        </p:txBody>
      </p:sp>
      <p:sp>
        <p:nvSpPr>
          <p:cNvPr name="TextBox 14" id="14"/>
          <p:cNvSpPr txBox="true"/>
          <p:nvPr/>
        </p:nvSpPr>
        <p:spPr>
          <a:xfrm rot="0">
            <a:off x="8910197" y="2479564"/>
            <a:ext cx="8652275" cy="6778736"/>
          </a:xfrm>
          <a:prstGeom prst="rect">
            <a:avLst/>
          </a:prstGeom>
        </p:spPr>
        <p:txBody>
          <a:bodyPr anchor="t" rtlCol="false" tIns="0" lIns="0" bIns="0" rIns="0">
            <a:spAutoFit/>
          </a:bodyPr>
          <a:lstStyle/>
          <a:p>
            <a:pPr algn="l">
              <a:lnSpc>
                <a:spcPts val="9798"/>
              </a:lnSpc>
            </a:pPr>
            <a:r>
              <a:rPr lang="en-US" sz="6999">
                <a:solidFill>
                  <a:srgbClr val="000000"/>
                </a:solidFill>
                <a:latin typeface="Times New Roman"/>
                <a:ea typeface="Times New Roman"/>
                <a:cs typeface="Times New Roman"/>
                <a:sym typeface="Times New Roman"/>
              </a:rPr>
              <a:t>2. Yee maatha varadhaanole</a:t>
            </a:r>
          </a:p>
          <a:p>
            <a:pPr algn="l">
              <a:lnSpc>
                <a:spcPts val="8399"/>
              </a:lnSpc>
            </a:pPr>
            <a:r>
              <a:rPr lang="en-US" sz="6999">
                <a:solidFill>
                  <a:srgbClr val="000000"/>
                </a:solidFill>
                <a:latin typeface="Times New Roman"/>
                <a:ea typeface="Times New Roman"/>
                <a:cs typeface="Times New Roman"/>
                <a:sym typeface="Times New Roman"/>
              </a:rPr>
              <a:t>Osaraadhuppuva.</a:t>
            </a:r>
          </a:p>
          <a:p>
            <a:pPr algn="l">
              <a:lnSpc>
                <a:spcPts val="8399"/>
              </a:lnSpc>
            </a:pPr>
            <a:r>
              <a:rPr lang="en-US" sz="6999">
                <a:solidFill>
                  <a:srgbClr val="000000"/>
                </a:solidFill>
                <a:latin typeface="Times New Roman"/>
                <a:ea typeface="Times New Roman"/>
                <a:cs typeface="Times New Roman"/>
                <a:sym typeface="Times New Roman"/>
              </a:rPr>
              <a:t>Shareera aathma rakshane</a:t>
            </a:r>
          </a:p>
          <a:p>
            <a:pPr algn="l">
              <a:lnSpc>
                <a:spcPts val="8399"/>
              </a:lnSpc>
            </a:pPr>
            <a:r>
              <a:rPr lang="en-US" sz="6999">
                <a:solidFill>
                  <a:srgbClr val="000000"/>
                </a:solidFill>
                <a:latin typeface="Times New Roman"/>
                <a:ea typeface="Times New Roman"/>
                <a:cs typeface="Times New Roman"/>
                <a:sym typeface="Times New Roman"/>
              </a:rPr>
              <a:t>Yee dhaya malpuva!</a:t>
            </a:r>
          </a:p>
        </p:txBody>
      </p:sp>
      <p:sp>
        <p:nvSpPr>
          <p:cNvPr name="TextBox 15" id="15"/>
          <p:cNvSpPr txBox="true"/>
          <p:nvPr/>
        </p:nvSpPr>
        <p:spPr>
          <a:xfrm rot="0">
            <a:off x="5420711" y="611973"/>
            <a:ext cx="7450139" cy="784352"/>
          </a:xfrm>
          <a:prstGeom prst="rect">
            <a:avLst/>
          </a:prstGeom>
        </p:spPr>
        <p:txBody>
          <a:bodyPr anchor="t" rtlCol="false" tIns="0" lIns="0" bIns="0" rIns="0">
            <a:spAutoFit/>
          </a:bodyPr>
          <a:lstStyle/>
          <a:p>
            <a:pPr algn="ctr">
              <a:lnSpc>
                <a:spcPts val="5598"/>
              </a:lnSpc>
            </a:pPr>
            <a:r>
              <a:rPr lang="en-US" sz="6000">
                <a:solidFill>
                  <a:srgbClr val="000000"/>
                </a:solidFill>
                <a:latin typeface="Times New Roman"/>
                <a:ea typeface="Times New Roman"/>
                <a:cs typeface="Times New Roman"/>
                <a:sym typeface="Times New Roman"/>
              </a:rPr>
              <a:t>T - 26 (Vs. all verses)</a:t>
            </a:r>
          </a:p>
        </p:txBody>
      </p:sp>
    </p:spTree>
  </p:cSld>
  <p:clrMapOvr>
    <a:masterClrMapping/>
  </p:clrMapOvr>
</p:sld>
</file>

<file path=ppt/slides/slide4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98976" y="-1112126"/>
            <a:ext cx="5448219" cy="5016902"/>
          </a:xfrm>
          <a:custGeom>
            <a:avLst/>
            <a:gdLst/>
            <a:ahLst/>
            <a:cxnLst/>
            <a:rect r="r" b="b" t="t" l="l"/>
            <a:pathLst>
              <a:path h="5016902" w="5448219">
                <a:moveTo>
                  <a:pt x="0" y="0"/>
                </a:moveTo>
                <a:lnTo>
                  <a:pt x="5448219" y="0"/>
                </a:lnTo>
                <a:lnTo>
                  <a:pt x="5448219" y="5016902"/>
                </a:lnTo>
                <a:lnTo>
                  <a:pt x="0" y="5016902"/>
                </a:lnTo>
                <a:lnTo>
                  <a:pt x="0" y="0"/>
                </a:lnTo>
                <a:close/>
              </a:path>
            </a:pathLst>
          </a:custGeom>
          <a:blipFill>
            <a:blip r:embed="rId2">
              <a:alphaModFix amt="48000"/>
              <a:extLst>
                <a:ext uri="{96DAC541-7B7A-43D3-8B79-37D633B846F1}">
                  <asvg:svgBlip xmlns:asvg="http://schemas.microsoft.com/office/drawing/2016/SVG/main" r:embed="rId3"/>
                </a:ext>
              </a:extLst>
            </a:blip>
            <a:stretch>
              <a:fillRect l="0" t="-216" r="0" b="-216"/>
            </a:stretch>
          </a:blipFill>
        </p:spPr>
        <p:txBody>
          <a:bodyPr/>
          <a:p/>
        </p:txBody>
      </p:sp>
      <p:grpSp>
        <p:nvGrpSpPr>
          <p:cNvPr name="Group 3" id="3"/>
          <p:cNvGrpSpPr/>
          <p:nvPr/>
        </p:nvGrpSpPr>
        <p:grpSpPr>
          <a:xfrm rot="0">
            <a:off x="-176066" y="-3525521"/>
            <a:ext cx="18640140" cy="18640140"/>
            <a:chOff x="0" y="0"/>
            <a:chExt cx="24853519" cy="24853519"/>
          </a:xfrm>
        </p:grpSpPr>
        <p:sp>
          <p:nvSpPr>
            <p:cNvPr name="Freeform 4" id="4"/>
            <p:cNvSpPr/>
            <p:nvPr/>
          </p:nvSpPr>
          <p:spPr>
            <a:xfrm flipH="false" flipV="false" rot="0">
              <a:off x="0" y="0"/>
              <a:ext cx="24853519" cy="24853519"/>
            </a:xfrm>
            <a:custGeom>
              <a:avLst/>
              <a:gdLst/>
              <a:ahLst/>
              <a:cxnLst/>
              <a:rect r="r" b="b" t="t" l="l"/>
              <a:pathLst>
                <a:path h="24853519" w="24853519">
                  <a:moveTo>
                    <a:pt x="0" y="0"/>
                  </a:moveTo>
                  <a:lnTo>
                    <a:pt x="24853519" y="0"/>
                  </a:lnTo>
                  <a:lnTo>
                    <a:pt x="24853519" y="24853519"/>
                  </a:lnTo>
                  <a:lnTo>
                    <a:pt x="0" y="24853519"/>
                  </a:lnTo>
                  <a:lnTo>
                    <a:pt x="0" y="0"/>
                  </a:lnTo>
                  <a:close/>
                </a:path>
              </a:pathLst>
            </a:custGeom>
            <a:blipFill>
              <a:blip r:embed="rId4">
                <a:alphaModFix amt="68000"/>
              </a:blip>
              <a:stretch>
                <a:fillRect l="0" t="0" r="0" b="0"/>
              </a:stretch>
            </a:blipFill>
          </p:spPr>
        </p:sp>
      </p:grpSp>
      <p:grpSp>
        <p:nvGrpSpPr>
          <p:cNvPr name="Group 5" id="5"/>
          <p:cNvGrpSpPr/>
          <p:nvPr/>
        </p:nvGrpSpPr>
        <p:grpSpPr>
          <a:xfrm rot="0">
            <a:off x="13236334" y="0"/>
            <a:ext cx="5227701" cy="4517612"/>
            <a:chOff x="0" y="0"/>
            <a:chExt cx="6970268" cy="6023483"/>
          </a:xfrm>
        </p:grpSpPr>
        <p:sp>
          <p:nvSpPr>
            <p:cNvPr name="Freeform 6" id="6"/>
            <p:cNvSpPr/>
            <p:nvPr/>
          </p:nvSpPr>
          <p:spPr>
            <a:xfrm flipH="false" flipV="false" rot="0">
              <a:off x="0" y="0"/>
              <a:ext cx="6970268" cy="6023483"/>
            </a:xfrm>
            <a:custGeom>
              <a:avLst/>
              <a:gdLst/>
              <a:ahLst/>
              <a:cxnLst/>
              <a:rect r="r" b="b" t="t" l="l"/>
              <a:pathLst>
                <a:path h="6023483" w="6970268">
                  <a:moveTo>
                    <a:pt x="0" y="0"/>
                  </a:moveTo>
                  <a:lnTo>
                    <a:pt x="6970268" y="0"/>
                  </a:lnTo>
                  <a:lnTo>
                    <a:pt x="6970268" y="6023483"/>
                  </a:lnTo>
                  <a:lnTo>
                    <a:pt x="0" y="6023483"/>
                  </a:lnTo>
                  <a:lnTo>
                    <a:pt x="0" y="0"/>
                  </a:lnTo>
                  <a:close/>
                </a:path>
              </a:pathLst>
            </a:custGeom>
            <a:blipFill>
              <a:blip r:embed="rId5">
                <a:alphaModFix amt="62000"/>
              </a:blip>
              <a:stretch>
                <a:fillRect l="0" t="-50" r="0" b="-50"/>
              </a:stretch>
            </a:blipFill>
          </p:spPr>
        </p:sp>
      </p:grpSp>
      <p:grpSp>
        <p:nvGrpSpPr>
          <p:cNvPr name="Group 7" id="7"/>
          <p:cNvGrpSpPr/>
          <p:nvPr/>
        </p:nvGrpSpPr>
        <p:grpSpPr>
          <a:xfrm rot="0">
            <a:off x="-176066" y="7052411"/>
            <a:ext cx="4008787" cy="3464243"/>
            <a:chOff x="0" y="0"/>
            <a:chExt cx="5345049" cy="4618990"/>
          </a:xfrm>
        </p:grpSpPr>
        <p:sp>
          <p:nvSpPr>
            <p:cNvPr name="Freeform 8" id="8"/>
            <p:cNvSpPr/>
            <p:nvPr/>
          </p:nvSpPr>
          <p:spPr>
            <a:xfrm flipH="true" flipV="true" rot="0">
              <a:off x="0" y="0"/>
              <a:ext cx="5345049" cy="4618990"/>
            </a:xfrm>
            <a:custGeom>
              <a:avLst/>
              <a:gdLst/>
              <a:ahLst/>
              <a:cxnLst/>
              <a:rect r="r" b="b" t="t" l="l"/>
              <a:pathLst>
                <a:path h="4618990" w="5345049">
                  <a:moveTo>
                    <a:pt x="5345049" y="4618990"/>
                  </a:moveTo>
                  <a:lnTo>
                    <a:pt x="0" y="4618990"/>
                  </a:lnTo>
                  <a:lnTo>
                    <a:pt x="0" y="0"/>
                  </a:lnTo>
                  <a:lnTo>
                    <a:pt x="5345049" y="0"/>
                  </a:lnTo>
                  <a:lnTo>
                    <a:pt x="5345049" y="4618990"/>
                  </a:lnTo>
                  <a:close/>
                </a:path>
              </a:pathLst>
            </a:custGeom>
            <a:blipFill>
              <a:blip r:embed="rId5">
                <a:alphaModFix amt="62000"/>
              </a:blip>
              <a:stretch>
                <a:fillRect l="0" t="-51" r="0" b="-51"/>
              </a:stretch>
            </a:blipFill>
          </p:spPr>
        </p:sp>
      </p:grpSp>
      <p:sp>
        <p:nvSpPr>
          <p:cNvPr name="Freeform 9" id="9"/>
          <p:cNvSpPr/>
          <p:nvPr/>
        </p:nvSpPr>
        <p:spPr>
          <a:xfrm flipH="true" flipV="true" rot="0">
            <a:off x="14535190" y="7778549"/>
            <a:ext cx="5448219" cy="5016902"/>
          </a:xfrm>
          <a:custGeom>
            <a:avLst/>
            <a:gdLst/>
            <a:ahLst/>
            <a:cxnLst/>
            <a:rect r="r" b="b" t="t" l="l"/>
            <a:pathLst>
              <a:path h="5016902" w="5448219">
                <a:moveTo>
                  <a:pt x="5448219" y="5016902"/>
                </a:moveTo>
                <a:lnTo>
                  <a:pt x="0" y="5016902"/>
                </a:lnTo>
                <a:lnTo>
                  <a:pt x="0" y="0"/>
                </a:lnTo>
                <a:lnTo>
                  <a:pt x="5448219" y="0"/>
                </a:lnTo>
                <a:lnTo>
                  <a:pt x="5448219" y="5016902"/>
                </a:lnTo>
                <a:close/>
              </a:path>
            </a:pathLst>
          </a:custGeom>
          <a:blipFill>
            <a:blip r:embed="rId2">
              <a:alphaModFix amt="19999"/>
              <a:extLst>
                <a:ext uri="{96DAC541-7B7A-43D3-8B79-37D633B846F1}">
                  <asvg:svgBlip xmlns:asvg="http://schemas.microsoft.com/office/drawing/2016/SVG/main" r:embed="rId3"/>
                </a:ext>
              </a:extLst>
            </a:blip>
            <a:stretch>
              <a:fillRect l="0" t="-216" r="0" b="-216"/>
            </a:stretch>
          </a:blipFill>
        </p:spPr>
        <p:txBody>
          <a:bodyPr/>
          <a:p/>
        </p:txBody>
      </p:sp>
      <p:grpSp>
        <p:nvGrpSpPr>
          <p:cNvPr name="Group 10" id="10"/>
          <p:cNvGrpSpPr/>
          <p:nvPr/>
        </p:nvGrpSpPr>
        <p:grpSpPr>
          <a:xfrm rot="0">
            <a:off x="185327" y="173069"/>
            <a:ext cx="17920906" cy="9976104"/>
            <a:chOff x="0" y="0"/>
            <a:chExt cx="23894542" cy="13301472"/>
          </a:xfrm>
        </p:grpSpPr>
        <p:sp>
          <p:nvSpPr>
            <p:cNvPr name="Freeform 11" id="11"/>
            <p:cNvSpPr/>
            <p:nvPr/>
          </p:nvSpPr>
          <p:spPr>
            <a:xfrm flipH="false" flipV="false" rot="0">
              <a:off x="0" y="0"/>
              <a:ext cx="23894542" cy="13301472"/>
            </a:xfrm>
            <a:custGeom>
              <a:avLst/>
              <a:gdLst/>
              <a:ahLst/>
              <a:cxnLst/>
              <a:rect r="r" b="b" t="t" l="l"/>
              <a:pathLst>
                <a:path h="13301472" w="23894542">
                  <a:moveTo>
                    <a:pt x="0" y="0"/>
                  </a:moveTo>
                  <a:lnTo>
                    <a:pt x="23894542" y="0"/>
                  </a:lnTo>
                  <a:lnTo>
                    <a:pt x="23894542" y="13301472"/>
                  </a:lnTo>
                  <a:lnTo>
                    <a:pt x="0" y="13301472"/>
                  </a:lnTo>
                  <a:lnTo>
                    <a:pt x="0" y="0"/>
                  </a:lnTo>
                  <a:close/>
                </a:path>
              </a:pathLst>
            </a:custGeom>
            <a:blipFill>
              <a:blip r:embed="rId6"/>
              <a:stretch>
                <a:fillRect l="0" t="-9879" r="0" b="-9879"/>
              </a:stretch>
            </a:blipFill>
          </p:spPr>
        </p:sp>
      </p:grpSp>
      <p:sp>
        <p:nvSpPr>
          <p:cNvPr name="Freeform 12" id="12"/>
          <p:cNvSpPr/>
          <p:nvPr/>
        </p:nvSpPr>
        <p:spPr>
          <a:xfrm flipH="false" flipV="false" rot="0">
            <a:off x="0" y="-144661"/>
            <a:ext cx="18288000" cy="1929259"/>
          </a:xfrm>
          <a:custGeom>
            <a:avLst/>
            <a:gdLst/>
            <a:ahLst/>
            <a:cxnLst/>
            <a:rect r="r" b="b" t="t" l="l"/>
            <a:pathLst>
              <a:path h="1929259" w="18288000">
                <a:moveTo>
                  <a:pt x="0" y="0"/>
                </a:moveTo>
                <a:lnTo>
                  <a:pt x="18288000" y="0"/>
                </a:lnTo>
                <a:lnTo>
                  <a:pt x="18288000" y="1929259"/>
                </a:lnTo>
                <a:lnTo>
                  <a:pt x="0" y="192925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txBody>
          <a:bodyPr/>
          <a:p/>
        </p:txBody>
      </p:sp>
      <p:sp>
        <p:nvSpPr>
          <p:cNvPr name="TextBox 13" id="13"/>
          <p:cNvSpPr txBox="true"/>
          <p:nvPr/>
        </p:nvSpPr>
        <p:spPr>
          <a:xfrm rot="0">
            <a:off x="541288" y="3091646"/>
            <a:ext cx="8215910" cy="5692886"/>
          </a:xfrm>
          <a:prstGeom prst="rect">
            <a:avLst/>
          </a:prstGeom>
        </p:spPr>
        <p:txBody>
          <a:bodyPr anchor="t" rtlCol="false" tIns="0" lIns="0" bIns="0" rIns="0">
            <a:spAutoFit/>
          </a:bodyPr>
          <a:lstStyle/>
          <a:p>
            <a:pPr algn="l">
              <a:lnSpc>
                <a:spcPts val="9798"/>
              </a:lnSpc>
            </a:pPr>
            <a:r>
              <a:rPr lang="en-US" sz="6999">
                <a:solidFill>
                  <a:srgbClr val="000000"/>
                </a:solidFill>
                <a:latin typeface="Noto Sans Kannada"/>
                <a:ea typeface="Noto Sans Kannada"/>
                <a:cs typeface="Noto Sans Kannada"/>
                <a:sym typeface="Noto Sans Kannada"/>
              </a:rPr>
              <a:t>3. ಈ ಕೊರಿಜಾಂಡ ಲೋಕೊಡು</a:t>
            </a:r>
          </a:p>
          <a:p>
            <a:pPr algn="l">
              <a:lnSpc>
                <a:spcPts val="8399"/>
              </a:lnSpc>
            </a:pPr>
            <a:r>
              <a:rPr lang="en-US" sz="6999">
                <a:solidFill>
                  <a:srgbClr val="000000"/>
                </a:solidFill>
                <a:latin typeface="Calibri (MS)"/>
                <a:ea typeface="Calibri (MS)"/>
                <a:cs typeface="Calibri (MS)"/>
                <a:sym typeface="Calibri (MS)"/>
              </a:rPr>
              <a:t>ಓಳಾಂಡ್ಲಾ ತಿಕ್ಕುಂಡಾ?</a:t>
            </a:r>
          </a:p>
          <a:p>
            <a:pPr algn="l">
              <a:lnSpc>
                <a:spcPts val="8399"/>
              </a:lnSpc>
            </a:pPr>
            <a:r>
              <a:rPr lang="en-US" sz="6999">
                <a:solidFill>
                  <a:srgbClr val="000000"/>
                </a:solidFill>
                <a:latin typeface="Calibri (MS)"/>
                <a:ea typeface="Calibri (MS)"/>
                <a:cs typeface="Calibri (MS)"/>
                <a:sym typeface="Calibri (MS)"/>
              </a:rPr>
              <a:t>ನಿನಡ್ದೇ ಮಾತ ಸೃಷ್ಟಿಳು</a:t>
            </a:r>
          </a:p>
          <a:p>
            <a:pPr algn="l">
              <a:lnSpc>
                <a:spcPts val="8399"/>
              </a:lnSpc>
            </a:pPr>
            <a:r>
              <a:rPr lang="en-US" sz="6999">
                <a:solidFill>
                  <a:srgbClr val="000000"/>
                </a:solidFill>
                <a:latin typeface="Calibri (MS)"/>
                <a:ea typeface="Calibri (MS)"/>
                <a:cs typeface="Calibri (MS)"/>
                <a:sym typeface="Calibri (MS)"/>
              </a:rPr>
              <a:t>ಅಂದಾದ್ ಬಾಳುವ.</a:t>
            </a:r>
          </a:p>
        </p:txBody>
      </p:sp>
      <p:sp>
        <p:nvSpPr>
          <p:cNvPr name="TextBox 14" id="14"/>
          <p:cNvSpPr txBox="true"/>
          <p:nvPr/>
        </p:nvSpPr>
        <p:spPr>
          <a:xfrm rot="0">
            <a:off x="8992362" y="2534434"/>
            <a:ext cx="8487944" cy="6778736"/>
          </a:xfrm>
          <a:prstGeom prst="rect">
            <a:avLst/>
          </a:prstGeom>
        </p:spPr>
        <p:txBody>
          <a:bodyPr anchor="t" rtlCol="false" tIns="0" lIns="0" bIns="0" rIns="0">
            <a:spAutoFit/>
          </a:bodyPr>
          <a:lstStyle/>
          <a:p>
            <a:pPr algn="l">
              <a:lnSpc>
                <a:spcPts val="9798"/>
              </a:lnSpc>
            </a:pPr>
            <a:r>
              <a:rPr lang="en-US" sz="6999">
                <a:solidFill>
                  <a:srgbClr val="000000"/>
                </a:solidFill>
                <a:latin typeface="Times New Roman"/>
                <a:ea typeface="Times New Roman"/>
                <a:cs typeface="Times New Roman"/>
                <a:sym typeface="Times New Roman"/>
              </a:rPr>
              <a:t>3. yee korijaanda lokodu</a:t>
            </a:r>
          </a:p>
          <a:p>
            <a:pPr algn="l">
              <a:lnSpc>
                <a:spcPts val="8399"/>
              </a:lnSpc>
            </a:pPr>
            <a:r>
              <a:rPr lang="en-US" sz="6999">
                <a:solidFill>
                  <a:srgbClr val="000000"/>
                </a:solidFill>
                <a:latin typeface="Times New Roman"/>
                <a:ea typeface="Times New Roman"/>
                <a:cs typeface="Times New Roman"/>
                <a:sym typeface="Times New Roman"/>
              </a:rPr>
              <a:t>Olaandlaa thikkundaa?</a:t>
            </a:r>
          </a:p>
          <a:p>
            <a:pPr algn="l">
              <a:lnSpc>
                <a:spcPts val="8399"/>
              </a:lnSpc>
            </a:pPr>
            <a:r>
              <a:rPr lang="en-US" sz="6999">
                <a:solidFill>
                  <a:srgbClr val="000000"/>
                </a:solidFill>
                <a:latin typeface="Times New Roman"/>
                <a:ea typeface="Times New Roman"/>
                <a:cs typeface="Times New Roman"/>
                <a:sym typeface="Times New Roman"/>
              </a:rPr>
              <a:t>Ninad-dhe maatha srushtilu</a:t>
            </a:r>
          </a:p>
          <a:p>
            <a:pPr algn="l">
              <a:lnSpc>
                <a:spcPts val="8399"/>
              </a:lnSpc>
            </a:pPr>
            <a:r>
              <a:rPr lang="en-US" sz="6999">
                <a:solidFill>
                  <a:srgbClr val="000000"/>
                </a:solidFill>
                <a:latin typeface="Times New Roman"/>
                <a:ea typeface="Times New Roman"/>
                <a:cs typeface="Times New Roman"/>
                <a:sym typeface="Times New Roman"/>
              </a:rPr>
              <a:t>Andhaadhu baaluva.</a:t>
            </a:r>
          </a:p>
        </p:txBody>
      </p:sp>
      <p:sp>
        <p:nvSpPr>
          <p:cNvPr name="TextBox 15" id="15"/>
          <p:cNvSpPr txBox="true"/>
          <p:nvPr/>
        </p:nvSpPr>
        <p:spPr>
          <a:xfrm rot="0">
            <a:off x="5420711" y="611973"/>
            <a:ext cx="7450139" cy="784352"/>
          </a:xfrm>
          <a:prstGeom prst="rect">
            <a:avLst/>
          </a:prstGeom>
        </p:spPr>
        <p:txBody>
          <a:bodyPr anchor="t" rtlCol="false" tIns="0" lIns="0" bIns="0" rIns="0">
            <a:spAutoFit/>
          </a:bodyPr>
          <a:lstStyle/>
          <a:p>
            <a:pPr algn="ctr">
              <a:lnSpc>
                <a:spcPts val="5598"/>
              </a:lnSpc>
            </a:pPr>
            <a:r>
              <a:rPr lang="en-US" sz="6000">
                <a:solidFill>
                  <a:srgbClr val="000000"/>
                </a:solidFill>
                <a:latin typeface="Times New Roman"/>
                <a:ea typeface="Times New Roman"/>
                <a:cs typeface="Times New Roman"/>
                <a:sym typeface="Times New Roman"/>
              </a:rPr>
              <a:t>T - 26 (Vs. all verses)</a:t>
            </a:r>
          </a:p>
        </p:txBody>
      </p:sp>
    </p:spTree>
  </p:cSld>
  <p:clrMapOvr>
    <a:masterClrMapping/>
  </p:clrMapOvr>
</p:sld>
</file>

<file path=ppt/slides/slide4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98976" y="-1112126"/>
            <a:ext cx="5448219" cy="5016902"/>
          </a:xfrm>
          <a:custGeom>
            <a:avLst/>
            <a:gdLst/>
            <a:ahLst/>
            <a:cxnLst/>
            <a:rect r="r" b="b" t="t" l="l"/>
            <a:pathLst>
              <a:path h="5016902" w="5448219">
                <a:moveTo>
                  <a:pt x="0" y="0"/>
                </a:moveTo>
                <a:lnTo>
                  <a:pt x="5448219" y="0"/>
                </a:lnTo>
                <a:lnTo>
                  <a:pt x="5448219" y="5016902"/>
                </a:lnTo>
                <a:lnTo>
                  <a:pt x="0" y="5016902"/>
                </a:lnTo>
                <a:lnTo>
                  <a:pt x="0" y="0"/>
                </a:lnTo>
                <a:close/>
              </a:path>
            </a:pathLst>
          </a:custGeom>
          <a:blipFill>
            <a:blip r:embed="rId2">
              <a:alphaModFix amt="48000"/>
              <a:extLst>
                <a:ext uri="{96DAC541-7B7A-43D3-8B79-37D633B846F1}">
                  <asvg:svgBlip xmlns:asvg="http://schemas.microsoft.com/office/drawing/2016/SVG/main" r:embed="rId3"/>
                </a:ext>
              </a:extLst>
            </a:blip>
            <a:stretch>
              <a:fillRect l="0" t="-216" r="0" b="-216"/>
            </a:stretch>
          </a:blipFill>
        </p:spPr>
        <p:txBody>
          <a:bodyPr/>
          <a:p/>
        </p:txBody>
      </p:sp>
      <p:grpSp>
        <p:nvGrpSpPr>
          <p:cNvPr name="Group 3" id="3"/>
          <p:cNvGrpSpPr/>
          <p:nvPr/>
        </p:nvGrpSpPr>
        <p:grpSpPr>
          <a:xfrm rot="0">
            <a:off x="-176066" y="-3525521"/>
            <a:ext cx="18640140" cy="18640140"/>
            <a:chOff x="0" y="0"/>
            <a:chExt cx="24853519" cy="24853519"/>
          </a:xfrm>
        </p:grpSpPr>
        <p:sp>
          <p:nvSpPr>
            <p:cNvPr name="Freeform 4" id="4"/>
            <p:cNvSpPr/>
            <p:nvPr/>
          </p:nvSpPr>
          <p:spPr>
            <a:xfrm flipH="false" flipV="false" rot="0">
              <a:off x="0" y="0"/>
              <a:ext cx="24853519" cy="24853519"/>
            </a:xfrm>
            <a:custGeom>
              <a:avLst/>
              <a:gdLst/>
              <a:ahLst/>
              <a:cxnLst/>
              <a:rect r="r" b="b" t="t" l="l"/>
              <a:pathLst>
                <a:path h="24853519" w="24853519">
                  <a:moveTo>
                    <a:pt x="0" y="0"/>
                  </a:moveTo>
                  <a:lnTo>
                    <a:pt x="24853519" y="0"/>
                  </a:lnTo>
                  <a:lnTo>
                    <a:pt x="24853519" y="24853519"/>
                  </a:lnTo>
                  <a:lnTo>
                    <a:pt x="0" y="24853519"/>
                  </a:lnTo>
                  <a:lnTo>
                    <a:pt x="0" y="0"/>
                  </a:lnTo>
                  <a:close/>
                </a:path>
              </a:pathLst>
            </a:custGeom>
            <a:blipFill>
              <a:blip r:embed="rId4">
                <a:alphaModFix amt="68000"/>
              </a:blip>
              <a:stretch>
                <a:fillRect l="0" t="0" r="0" b="0"/>
              </a:stretch>
            </a:blipFill>
          </p:spPr>
        </p:sp>
      </p:grpSp>
      <p:grpSp>
        <p:nvGrpSpPr>
          <p:cNvPr name="Group 5" id="5"/>
          <p:cNvGrpSpPr/>
          <p:nvPr/>
        </p:nvGrpSpPr>
        <p:grpSpPr>
          <a:xfrm rot="0">
            <a:off x="13236334" y="0"/>
            <a:ext cx="5227701" cy="4517612"/>
            <a:chOff x="0" y="0"/>
            <a:chExt cx="6970268" cy="6023483"/>
          </a:xfrm>
        </p:grpSpPr>
        <p:sp>
          <p:nvSpPr>
            <p:cNvPr name="Freeform 6" id="6"/>
            <p:cNvSpPr/>
            <p:nvPr/>
          </p:nvSpPr>
          <p:spPr>
            <a:xfrm flipH="false" flipV="false" rot="0">
              <a:off x="0" y="0"/>
              <a:ext cx="6970268" cy="6023483"/>
            </a:xfrm>
            <a:custGeom>
              <a:avLst/>
              <a:gdLst/>
              <a:ahLst/>
              <a:cxnLst/>
              <a:rect r="r" b="b" t="t" l="l"/>
              <a:pathLst>
                <a:path h="6023483" w="6970268">
                  <a:moveTo>
                    <a:pt x="0" y="0"/>
                  </a:moveTo>
                  <a:lnTo>
                    <a:pt x="6970268" y="0"/>
                  </a:lnTo>
                  <a:lnTo>
                    <a:pt x="6970268" y="6023483"/>
                  </a:lnTo>
                  <a:lnTo>
                    <a:pt x="0" y="6023483"/>
                  </a:lnTo>
                  <a:lnTo>
                    <a:pt x="0" y="0"/>
                  </a:lnTo>
                  <a:close/>
                </a:path>
              </a:pathLst>
            </a:custGeom>
            <a:blipFill>
              <a:blip r:embed="rId5">
                <a:alphaModFix amt="62000"/>
              </a:blip>
              <a:stretch>
                <a:fillRect l="0" t="-50" r="0" b="-50"/>
              </a:stretch>
            </a:blipFill>
          </p:spPr>
        </p:sp>
      </p:grpSp>
      <p:grpSp>
        <p:nvGrpSpPr>
          <p:cNvPr name="Group 7" id="7"/>
          <p:cNvGrpSpPr/>
          <p:nvPr/>
        </p:nvGrpSpPr>
        <p:grpSpPr>
          <a:xfrm rot="0">
            <a:off x="-176066" y="7052411"/>
            <a:ext cx="4008787" cy="3464243"/>
            <a:chOff x="0" y="0"/>
            <a:chExt cx="5345049" cy="4618990"/>
          </a:xfrm>
        </p:grpSpPr>
        <p:sp>
          <p:nvSpPr>
            <p:cNvPr name="Freeform 8" id="8"/>
            <p:cNvSpPr/>
            <p:nvPr/>
          </p:nvSpPr>
          <p:spPr>
            <a:xfrm flipH="true" flipV="true" rot="0">
              <a:off x="0" y="0"/>
              <a:ext cx="5345049" cy="4618990"/>
            </a:xfrm>
            <a:custGeom>
              <a:avLst/>
              <a:gdLst/>
              <a:ahLst/>
              <a:cxnLst/>
              <a:rect r="r" b="b" t="t" l="l"/>
              <a:pathLst>
                <a:path h="4618990" w="5345049">
                  <a:moveTo>
                    <a:pt x="5345049" y="4618990"/>
                  </a:moveTo>
                  <a:lnTo>
                    <a:pt x="0" y="4618990"/>
                  </a:lnTo>
                  <a:lnTo>
                    <a:pt x="0" y="0"/>
                  </a:lnTo>
                  <a:lnTo>
                    <a:pt x="5345049" y="0"/>
                  </a:lnTo>
                  <a:lnTo>
                    <a:pt x="5345049" y="4618990"/>
                  </a:lnTo>
                  <a:close/>
                </a:path>
              </a:pathLst>
            </a:custGeom>
            <a:blipFill>
              <a:blip r:embed="rId5">
                <a:alphaModFix amt="62000"/>
              </a:blip>
              <a:stretch>
                <a:fillRect l="0" t="-51" r="0" b="-51"/>
              </a:stretch>
            </a:blipFill>
          </p:spPr>
        </p:sp>
      </p:grpSp>
      <p:sp>
        <p:nvSpPr>
          <p:cNvPr name="Freeform 9" id="9"/>
          <p:cNvSpPr/>
          <p:nvPr/>
        </p:nvSpPr>
        <p:spPr>
          <a:xfrm flipH="true" flipV="true" rot="0">
            <a:off x="14535190" y="7778549"/>
            <a:ext cx="5448219" cy="5016902"/>
          </a:xfrm>
          <a:custGeom>
            <a:avLst/>
            <a:gdLst/>
            <a:ahLst/>
            <a:cxnLst/>
            <a:rect r="r" b="b" t="t" l="l"/>
            <a:pathLst>
              <a:path h="5016902" w="5448219">
                <a:moveTo>
                  <a:pt x="5448219" y="5016902"/>
                </a:moveTo>
                <a:lnTo>
                  <a:pt x="0" y="5016902"/>
                </a:lnTo>
                <a:lnTo>
                  <a:pt x="0" y="0"/>
                </a:lnTo>
                <a:lnTo>
                  <a:pt x="5448219" y="0"/>
                </a:lnTo>
                <a:lnTo>
                  <a:pt x="5448219" y="5016902"/>
                </a:lnTo>
                <a:close/>
              </a:path>
            </a:pathLst>
          </a:custGeom>
          <a:blipFill>
            <a:blip r:embed="rId2">
              <a:alphaModFix amt="19999"/>
              <a:extLst>
                <a:ext uri="{96DAC541-7B7A-43D3-8B79-37D633B846F1}">
                  <asvg:svgBlip xmlns:asvg="http://schemas.microsoft.com/office/drawing/2016/SVG/main" r:embed="rId3"/>
                </a:ext>
              </a:extLst>
            </a:blip>
            <a:stretch>
              <a:fillRect l="0" t="-216" r="0" b="-216"/>
            </a:stretch>
          </a:blipFill>
        </p:spPr>
        <p:txBody>
          <a:bodyPr/>
          <a:p/>
        </p:txBody>
      </p:sp>
      <p:grpSp>
        <p:nvGrpSpPr>
          <p:cNvPr name="Group 10" id="10"/>
          <p:cNvGrpSpPr/>
          <p:nvPr/>
        </p:nvGrpSpPr>
        <p:grpSpPr>
          <a:xfrm rot="0">
            <a:off x="185327" y="173069"/>
            <a:ext cx="17920906" cy="9976104"/>
            <a:chOff x="0" y="0"/>
            <a:chExt cx="23894542" cy="13301472"/>
          </a:xfrm>
        </p:grpSpPr>
        <p:sp>
          <p:nvSpPr>
            <p:cNvPr name="Freeform 11" id="11"/>
            <p:cNvSpPr/>
            <p:nvPr/>
          </p:nvSpPr>
          <p:spPr>
            <a:xfrm flipH="false" flipV="false" rot="0">
              <a:off x="0" y="0"/>
              <a:ext cx="23894542" cy="13301472"/>
            </a:xfrm>
            <a:custGeom>
              <a:avLst/>
              <a:gdLst/>
              <a:ahLst/>
              <a:cxnLst/>
              <a:rect r="r" b="b" t="t" l="l"/>
              <a:pathLst>
                <a:path h="13301472" w="23894542">
                  <a:moveTo>
                    <a:pt x="0" y="0"/>
                  </a:moveTo>
                  <a:lnTo>
                    <a:pt x="23894542" y="0"/>
                  </a:lnTo>
                  <a:lnTo>
                    <a:pt x="23894542" y="13301472"/>
                  </a:lnTo>
                  <a:lnTo>
                    <a:pt x="0" y="13301472"/>
                  </a:lnTo>
                  <a:lnTo>
                    <a:pt x="0" y="0"/>
                  </a:lnTo>
                  <a:close/>
                </a:path>
              </a:pathLst>
            </a:custGeom>
            <a:blipFill>
              <a:blip r:embed="rId6"/>
              <a:stretch>
                <a:fillRect l="0" t="-9879" r="0" b="-9879"/>
              </a:stretch>
            </a:blipFill>
          </p:spPr>
        </p:sp>
      </p:grpSp>
      <p:sp>
        <p:nvSpPr>
          <p:cNvPr name="Freeform 12" id="12"/>
          <p:cNvSpPr/>
          <p:nvPr/>
        </p:nvSpPr>
        <p:spPr>
          <a:xfrm flipH="false" flipV="false" rot="0">
            <a:off x="0" y="-144661"/>
            <a:ext cx="18288000" cy="1929259"/>
          </a:xfrm>
          <a:custGeom>
            <a:avLst/>
            <a:gdLst/>
            <a:ahLst/>
            <a:cxnLst/>
            <a:rect r="r" b="b" t="t" l="l"/>
            <a:pathLst>
              <a:path h="1929259" w="18288000">
                <a:moveTo>
                  <a:pt x="0" y="0"/>
                </a:moveTo>
                <a:lnTo>
                  <a:pt x="18288000" y="0"/>
                </a:lnTo>
                <a:lnTo>
                  <a:pt x="18288000" y="1929259"/>
                </a:lnTo>
                <a:lnTo>
                  <a:pt x="0" y="192925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txBody>
          <a:bodyPr/>
          <a:p/>
        </p:txBody>
      </p:sp>
      <p:sp>
        <p:nvSpPr>
          <p:cNvPr name="TextBox 13" id="13"/>
          <p:cNvSpPr txBox="true"/>
          <p:nvPr/>
        </p:nvSpPr>
        <p:spPr>
          <a:xfrm rot="0">
            <a:off x="926096" y="2881431"/>
            <a:ext cx="7446294" cy="5692886"/>
          </a:xfrm>
          <a:prstGeom prst="rect">
            <a:avLst/>
          </a:prstGeom>
        </p:spPr>
        <p:txBody>
          <a:bodyPr anchor="t" rtlCol="false" tIns="0" lIns="0" bIns="0" rIns="0">
            <a:spAutoFit/>
          </a:bodyPr>
          <a:lstStyle/>
          <a:p>
            <a:pPr algn="l">
              <a:lnSpc>
                <a:spcPts val="9798"/>
              </a:lnSpc>
            </a:pPr>
            <a:r>
              <a:rPr lang="en-US" sz="6999">
                <a:solidFill>
                  <a:srgbClr val="000000"/>
                </a:solidFill>
                <a:latin typeface="Noto Sans Kannada"/>
                <a:ea typeface="Noto Sans Kannada"/>
                <a:cs typeface="Noto Sans Kannada"/>
                <a:sym typeface="Noto Sans Kannada"/>
              </a:rPr>
              <a:t>4. ಈ ಯೆಂಕುಳೆನ್ ತಾಂಕುವ,</a:t>
            </a:r>
          </a:p>
          <a:p>
            <a:pPr algn="l">
              <a:lnSpc>
                <a:spcPts val="8399"/>
              </a:lnSpc>
            </a:pPr>
            <a:r>
              <a:rPr lang="en-US" sz="6999">
                <a:solidFill>
                  <a:srgbClr val="000000"/>
                </a:solidFill>
                <a:latin typeface="Calibri (MS)"/>
                <a:ea typeface="Calibri (MS)"/>
                <a:cs typeface="Calibri (MS)"/>
                <a:sym typeface="Calibri (MS)"/>
              </a:rPr>
              <a:t>ಅಶನವಸನ</a:t>
            </a:r>
          </a:p>
          <a:p>
            <a:pPr algn="l">
              <a:lnSpc>
                <a:spcPts val="8399"/>
              </a:lnSpc>
            </a:pPr>
            <a:r>
              <a:rPr lang="en-US" sz="6999">
                <a:solidFill>
                  <a:srgbClr val="000000"/>
                </a:solidFill>
                <a:latin typeface="Calibri (MS)"/>
                <a:ea typeface="Calibri (MS)"/>
                <a:cs typeface="Calibri (MS)"/>
                <a:sym typeface="Calibri (MS)"/>
              </a:rPr>
              <a:t>ಎರವುದಾಂತೆ ಪಟ್ಟುವ</a:t>
            </a:r>
          </a:p>
          <a:p>
            <a:pPr algn="l">
              <a:lnSpc>
                <a:spcPts val="8399"/>
              </a:lnSpc>
            </a:pPr>
            <a:r>
              <a:rPr lang="en-US" sz="6999">
                <a:solidFill>
                  <a:srgbClr val="000000"/>
                </a:solidFill>
                <a:latin typeface="Calibri (MS)"/>
                <a:ea typeface="Calibri (MS)"/>
                <a:cs typeface="Calibri (MS)"/>
                <a:sym typeface="Calibri (MS)"/>
              </a:rPr>
              <a:t>ದಯತ ಪಾಲಕಾ!</a:t>
            </a:r>
          </a:p>
        </p:txBody>
      </p:sp>
      <p:sp>
        <p:nvSpPr>
          <p:cNvPr name="TextBox 14" id="14"/>
          <p:cNvSpPr txBox="true"/>
          <p:nvPr/>
        </p:nvSpPr>
        <p:spPr>
          <a:xfrm rot="0">
            <a:off x="9790209" y="2324218"/>
            <a:ext cx="7469091" cy="6778736"/>
          </a:xfrm>
          <a:prstGeom prst="rect">
            <a:avLst/>
          </a:prstGeom>
        </p:spPr>
        <p:txBody>
          <a:bodyPr anchor="t" rtlCol="false" tIns="0" lIns="0" bIns="0" rIns="0">
            <a:spAutoFit/>
          </a:bodyPr>
          <a:lstStyle/>
          <a:p>
            <a:pPr algn="l">
              <a:lnSpc>
                <a:spcPts val="9798"/>
              </a:lnSpc>
            </a:pPr>
            <a:r>
              <a:rPr lang="en-US" sz="6999">
                <a:solidFill>
                  <a:srgbClr val="000000"/>
                </a:solidFill>
                <a:latin typeface="Times New Roman"/>
                <a:ea typeface="Times New Roman"/>
                <a:cs typeface="Times New Roman"/>
                <a:sym typeface="Times New Roman"/>
              </a:rPr>
              <a:t>4. Yee yenkulenu thaankuva,</a:t>
            </a:r>
          </a:p>
          <a:p>
            <a:pPr algn="l">
              <a:lnSpc>
                <a:spcPts val="8399"/>
              </a:lnSpc>
            </a:pPr>
            <a:r>
              <a:rPr lang="en-US" sz="6999">
                <a:solidFill>
                  <a:srgbClr val="000000"/>
                </a:solidFill>
                <a:latin typeface="Times New Roman"/>
                <a:ea typeface="Times New Roman"/>
                <a:cs typeface="Times New Roman"/>
                <a:sym typeface="Times New Roman"/>
              </a:rPr>
              <a:t>Ashanavasana</a:t>
            </a:r>
          </a:p>
          <a:p>
            <a:pPr algn="l">
              <a:lnSpc>
                <a:spcPts val="8399"/>
              </a:lnSpc>
            </a:pPr>
            <a:r>
              <a:rPr lang="en-US" sz="6999">
                <a:solidFill>
                  <a:srgbClr val="000000"/>
                </a:solidFill>
                <a:latin typeface="Times New Roman"/>
                <a:ea typeface="Times New Roman"/>
                <a:cs typeface="Times New Roman"/>
                <a:sym typeface="Times New Roman"/>
              </a:rPr>
              <a:t>Yeravudhaanthe pattuva</a:t>
            </a:r>
          </a:p>
          <a:p>
            <a:pPr algn="l">
              <a:lnSpc>
                <a:spcPts val="8399"/>
              </a:lnSpc>
            </a:pPr>
            <a:r>
              <a:rPr lang="en-US" sz="6999">
                <a:solidFill>
                  <a:srgbClr val="000000"/>
                </a:solidFill>
                <a:latin typeface="Times New Roman"/>
                <a:ea typeface="Times New Roman"/>
                <a:cs typeface="Times New Roman"/>
                <a:sym typeface="Times New Roman"/>
              </a:rPr>
              <a:t>Dhayatha paalakaa!</a:t>
            </a:r>
          </a:p>
        </p:txBody>
      </p:sp>
      <p:sp>
        <p:nvSpPr>
          <p:cNvPr name="TextBox 15" id="15"/>
          <p:cNvSpPr txBox="true"/>
          <p:nvPr/>
        </p:nvSpPr>
        <p:spPr>
          <a:xfrm rot="0">
            <a:off x="5420711" y="611973"/>
            <a:ext cx="7450139" cy="784352"/>
          </a:xfrm>
          <a:prstGeom prst="rect">
            <a:avLst/>
          </a:prstGeom>
        </p:spPr>
        <p:txBody>
          <a:bodyPr anchor="t" rtlCol="false" tIns="0" lIns="0" bIns="0" rIns="0">
            <a:spAutoFit/>
          </a:bodyPr>
          <a:lstStyle/>
          <a:p>
            <a:pPr algn="ctr">
              <a:lnSpc>
                <a:spcPts val="5598"/>
              </a:lnSpc>
            </a:pPr>
            <a:r>
              <a:rPr lang="en-US" sz="6000">
                <a:solidFill>
                  <a:srgbClr val="000000"/>
                </a:solidFill>
                <a:latin typeface="Times New Roman"/>
                <a:ea typeface="Times New Roman"/>
                <a:cs typeface="Times New Roman"/>
                <a:sym typeface="Times New Roman"/>
              </a:rPr>
              <a:t>T - 26 (Vs. all verses)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98976" y="-1112126"/>
            <a:ext cx="5448219" cy="5016902"/>
          </a:xfrm>
          <a:custGeom>
            <a:avLst/>
            <a:gdLst/>
            <a:ahLst/>
            <a:cxnLst/>
            <a:rect r="r" b="b" t="t" l="l"/>
            <a:pathLst>
              <a:path h="5016902" w="5448219">
                <a:moveTo>
                  <a:pt x="0" y="0"/>
                </a:moveTo>
                <a:lnTo>
                  <a:pt x="5448219" y="0"/>
                </a:lnTo>
                <a:lnTo>
                  <a:pt x="5448219" y="5016902"/>
                </a:lnTo>
                <a:lnTo>
                  <a:pt x="0" y="5016902"/>
                </a:lnTo>
                <a:lnTo>
                  <a:pt x="0" y="0"/>
                </a:lnTo>
                <a:close/>
              </a:path>
            </a:pathLst>
          </a:custGeom>
          <a:blipFill>
            <a:blip r:embed="rId2">
              <a:alphaModFix amt="48000"/>
              <a:extLst>
                <a:ext uri="{96DAC541-7B7A-43D3-8B79-37D633B846F1}">
                  <asvg:svgBlip xmlns:asvg="http://schemas.microsoft.com/office/drawing/2016/SVG/main" r:embed="rId3"/>
                </a:ext>
              </a:extLst>
            </a:blip>
            <a:stretch>
              <a:fillRect l="0" t="-216" r="0" b="-216"/>
            </a:stretch>
          </a:blipFill>
        </p:spPr>
        <p:txBody>
          <a:bodyPr/>
          <a:p/>
        </p:txBody>
      </p:sp>
      <p:grpSp>
        <p:nvGrpSpPr>
          <p:cNvPr name="Group 3" id="3"/>
          <p:cNvGrpSpPr/>
          <p:nvPr/>
        </p:nvGrpSpPr>
        <p:grpSpPr>
          <a:xfrm rot="0">
            <a:off x="-176066" y="-3525521"/>
            <a:ext cx="18640140" cy="18640140"/>
            <a:chOff x="0" y="0"/>
            <a:chExt cx="24853519" cy="24853519"/>
          </a:xfrm>
        </p:grpSpPr>
        <p:sp>
          <p:nvSpPr>
            <p:cNvPr name="Freeform 4" id="4"/>
            <p:cNvSpPr/>
            <p:nvPr/>
          </p:nvSpPr>
          <p:spPr>
            <a:xfrm flipH="false" flipV="false" rot="0">
              <a:off x="0" y="0"/>
              <a:ext cx="24853519" cy="24853519"/>
            </a:xfrm>
            <a:custGeom>
              <a:avLst/>
              <a:gdLst/>
              <a:ahLst/>
              <a:cxnLst/>
              <a:rect r="r" b="b" t="t" l="l"/>
              <a:pathLst>
                <a:path h="24853519" w="24853519">
                  <a:moveTo>
                    <a:pt x="0" y="0"/>
                  </a:moveTo>
                  <a:lnTo>
                    <a:pt x="24853519" y="0"/>
                  </a:lnTo>
                  <a:lnTo>
                    <a:pt x="24853519" y="24853519"/>
                  </a:lnTo>
                  <a:lnTo>
                    <a:pt x="0" y="24853519"/>
                  </a:lnTo>
                  <a:lnTo>
                    <a:pt x="0" y="0"/>
                  </a:lnTo>
                  <a:close/>
                </a:path>
              </a:pathLst>
            </a:custGeom>
            <a:blipFill>
              <a:blip r:embed="rId4">
                <a:alphaModFix amt="68000"/>
              </a:blip>
              <a:stretch>
                <a:fillRect l="0" t="0" r="0" b="0"/>
              </a:stretch>
            </a:blipFill>
          </p:spPr>
        </p:sp>
      </p:grpSp>
      <p:grpSp>
        <p:nvGrpSpPr>
          <p:cNvPr name="Group 5" id="5"/>
          <p:cNvGrpSpPr/>
          <p:nvPr/>
        </p:nvGrpSpPr>
        <p:grpSpPr>
          <a:xfrm rot="0">
            <a:off x="13236334" y="0"/>
            <a:ext cx="5227701" cy="4517612"/>
            <a:chOff x="0" y="0"/>
            <a:chExt cx="6970268" cy="6023483"/>
          </a:xfrm>
        </p:grpSpPr>
        <p:sp>
          <p:nvSpPr>
            <p:cNvPr name="Freeform 6" id="6"/>
            <p:cNvSpPr/>
            <p:nvPr/>
          </p:nvSpPr>
          <p:spPr>
            <a:xfrm flipH="false" flipV="false" rot="0">
              <a:off x="0" y="0"/>
              <a:ext cx="6970268" cy="6023483"/>
            </a:xfrm>
            <a:custGeom>
              <a:avLst/>
              <a:gdLst/>
              <a:ahLst/>
              <a:cxnLst/>
              <a:rect r="r" b="b" t="t" l="l"/>
              <a:pathLst>
                <a:path h="6023483" w="6970268">
                  <a:moveTo>
                    <a:pt x="0" y="0"/>
                  </a:moveTo>
                  <a:lnTo>
                    <a:pt x="6970268" y="0"/>
                  </a:lnTo>
                  <a:lnTo>
                    <a:pt x="6970268" y="6023483"/>
                  </a:lnTo>
                  <a:lnTo>
                    <a:pt x="0" y="6023483"/>
                  </a:lnTo>
                  <a:lnTo>
                    <a:pt x="0" y="0"/>
                  </a:lnTo>
                  <a:close/>
                </a:path>
              </a:pathLst>
            </a:custGeom>
            <a:blipFill>
              <a:blip r:embed="rId5">
                <a:alphaModFix amt="62000"/>
              </a:blip>
              <a:stretch>
                <a:fillRect l="0" t="-50" r="0" b="-50"/>
              </a:stretch>
            </a:blipFill>
          </p:spPr>
        </p:sp>
      </p:grpSp>
      <p:grpSp>
        <p:nvGrpSpPr>
          <p:cNvPr name="Group 7" id="7"/>
          <p:cNvGrpSpPr/>
          <p:nvPr/>
        </p:nvGrpSpPr>
        <p:grpSpPr>
          <a:xfrm rot="0">
            <a:off x="-176066" y="7052411"/>
            <a:ext cx="4008787" cy="3464243"/>
            <a:chOff x="0" y="0"/>
            <a:chExt cx="5345049" cy="4618990"/>
          </a:xfrm>
        </p:grpSpPr>
        <p:sp>
          <p:nvSpPr>
            <p:cNvPr name="Freeform 8" id="8"/>
            <p:cNvSpPr/>
            <p:nvPr/>
          </p:nvSpPr>
          <p:spPr>
            <a:xfrm flipH="true" flipV="true" rot="0">
              <a:off x="0" y="0"/>
              <a:ext cx="5345049" cy="4618990"/>
            </a:xfrm>
            <a:custGeom>
              <a:avLst/>
              <a:gdLst/>
              <a:ahLst/>
              <a:cxnLst/>
              <a:rect r="r" b="b" t="t" l="l"/>
              <a:pathLst>
                <a:path h="4618990" w="5345049">
                  <a:moveTo>
                    <a:pt x="5345049" y="4618990"/>
                  </a:moveTo>
                  <a:lnTo>
                    <a:pt x="0" y="4618990"/>
                  </a:lnTo>
                  <a:lnTo>
                    <a:pt x="0" y="0"/>
                  </a:lnTo>
                  <a:lnTo>
                    <a:pt x="5345049" y="0"/>
                  </a:lnTo>
                  <a:lnTo>
                    <a:pt x="5345049" y="4618990"/>
                  </a:lnTo>
                  <a:close/>
                </a:path>
              </a:pathLst>
            </a:custGeom>
            <a:blipFill>
              <a:blip r:embed="rId5">
                <a:alphaModFix amt="62000"/>
              </a:blip>
              <a:stretch>
                <a:fillRect l="0" t="-51" r="0" b="-51"/>
              </a:stretch>
            </a:blipFill>
          </p:spPr>
        </p:sp>
      </p:grpSp>
      <p:sp>
        <p:nvSpPr>
          <p:cNvPr name="Freeform 9" id="9"/>
          <p:cNvSpPr/>
          <p:nvPr/>
        </p:nvSpPr>
        <p:spPr>
          <a:xfrm flipH="true" flipV="true" rot="0">
            <a:off x="14535190" y="7778549"/>
            <a:ext cx="5448219" cy="5016902"/>
          </a:xfrm>
          <a:custGeom>
            <a:avLst/>
            <a:gdLst/>
            <a:ahLst/>
            <a:cxnLst/>
            <a:rect r="r" b="b" t="t" l="l"/>
            <a:pathLst>
              <a:path h="5016902" w="5448219">
                <a:moveTo>
                  <a:pt x="5448219" y="5016902"/>
                </a:moveTo>
                <a:lnTo>
                  <a:pt x="0" y="5016902"/>
                </a:lnTo>
                <a:lnTo>
                  <a:pt x="0" y="0"/>
                </a:lnTo>
                <a:lnTo>
                  <a:pt x="5448219" y="0"/>
                </a:lnTo>
                <a:lnTo>
                  <a:pt x="5448219" y="5016902"/>
                </a:lnTo>
                <a:close/>
              </a:path>
            </a:pathLst>
          </a:custGeom>
          <a:blipFill>
            <a:blip r:embed="rId2">
              <a:alphaModFix amt="19999"/>
              <a:extLst>
                <a:ext uri="{96DAC541-7B7A-43D3-8B79-37D633B846F1}">
                  <asvg:svgBlip xmlns:asvg="http://schemas.microsoft.com/office/drawing/2016/SVG/main" r:embed="rId3"/>
                </a:ext>
              </a:extLst>
            </a:blip>
            <a:stretch>
              <a:fillRect l="0" t="-216" r="0" b="-216"/>
            </a:stretch>
          </a:blipFill>
        </p:spPr>
        <p:txBody>
          <a:bodyPr/>
          <a:p/>
        </p:txBody>
      </p:sp>
      <p:grpSp>
        <p:nvGrpSpPr>
          <p:cNvPr name="Group 10" id="10"/>
          <p:cNvGrpSpPr/>
          <p:nvPr/>
        </p:nvGrpSpPr>
        <p:grpSpPr>
          <a:xfrm rot="0">
            <a:off x="185327" y="173069"/>
            <a:ext cx="17920906" cy="9976104"/>
            <a:chOff x="0" y="0"/>
            <a:chExt cx="23894542" cy="13301472"/>
          </a:xfrm>
        </p:grpSpPr>
        <p:sp>
          <p:nvSpPr>
            <p:cNvPr name="Freeform 11" id="11"/>
            <p:cNvSpPr/>
            <p:nvPr/>
          </p:nvSpPr>
          <p:spPr>
            <a:xfrm flipH="false" flipV="false" rot="0">
              <a:off x="0" y="0"/>
              <a:ext cx="23894542" cy="13301472"/>
            </a:xfrm>
            <a:custGeom>
              <a:avLst/>
              <a:gdLst/>
              <a:ahLst/>
              <a:cxnLst/>
              <a:rect r="r" b="b" t="t" l="l"/>
              <a:pathLst>
                <a:path h="13301472" w="23894542">
                  <a:moveTo>
                    <a:pt x="0" y="0"/>
                  </a:moveTo>
                  <a:lnTo>
                    <a:pt x="23894542" y="0"/>
                  </a:lnTo>
                  <a:lnTo>
                    <a:pt x="23894542" y="13301472"/>
                  </a:lnTo>
                  <a:lnTo>
                    <a:pt x="0" y="13301472"/>
                  </a:lnTo>
                  <a:lnTo>
                    <a:pt x="0" y="0"/>
                  </a:lnTo>
                  <a:close/>
                </a:path>
              </a:pathLst>
            </a:custGeom>
            <a:blipFill>
              <a:blip r:embed="rId6"/>
              <a:stretch>
                <a:fillRect l="0" t="-9879" r="0" b="-9879"/>
              </a:stretch>
            </a:blipFill>
          </p:spPr>
        </p:sp>
      </p:grpSp>
      <p:sp>
        <p:nvSpPr>
          <p:cNvPr name="Freeform 12" id="12"/>
          <p:cNvSpPr/>
          <p:nvPr/>
        </p:nvSpPr>
        <p:spPr>
          <a:xfrm flipH="false" flipV="false" rot="0">
            <a:off x="0" y="-144661"/>
            <a:ext cx="18288000" cy="1929259"/>
          </a:xfrm>
          <a:custGeom>
            <a:avLst/>
            <a:gdLst/>
            <a:ahLst/>
            <a:cxnLst/>
            <a:rect r="r" b="b" t="t" l="l"/>
            <a:pathLst>
              <a:path h="1929259" w="18288000">
                <a:moveTo>
                  <a:pt x="0" y="0"/>
                </a:moveTo>
                <a:lnTo>
                  <a:pt x="18288000" y="0"/>
                </a:lnTo>
                <a:lnTo>
                  <a:pt x="18288000" y="1929259"/>
                </a:lnTo>
                <a:lnTo>
                  <a:pt x="0" y="192925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txBody>
          <a:bodyPr/>
          <a:p/>
        </p:txBody>
      </p:sp>
      <p:sp>
        <p:nvSpPr>
          <p:cNvPr name="TextBox 13" id="13"/>
          <p:cNvSpPr txBox="true"/>
          <p:nvPr/>
        </p:nvSpPr>
        <p:spPr>
          <a:xfrm rot="0">
            <a:off x="397517" y="2649660"/>
            <a:ext cx="8775500" cy="5930365"/>
          </a:xfrm>
          <a:prstGeom prst="rect">
            <a:avLst/>
          </a:prstGeom>
        </p:spPr>
        <p:txBody>
          <a:bodyPr anchor="t" rtlCol="false" tIns="0" lIns="0" bIns="0" rIns="0">
            <a:spAutoFit/>
          </a:bodyPr>
          <a:lstStyle/>
          <a:p>
            <a:pPr algn="l">
              <a:lnSpc>
                <a:spcPts val="8818"/>
              </a:lnSpc>
            </a:pPr>
            <a:r>
              <a:rPr lang="en-US" sz="6300">
                <a:solidFill>
                  <a:srgbClr val="000000"/>
                </a:solidFill>
                <a:latin typeface="Noto Sans Kannada"/>
                <a:ea typeface="Noto Sans Kannada"/>
                <a:cs typeface="Noto Sans Kannada"/>
                <a:sym typeface="Noto Sans Kannada"/>
              </a:rPr>
              <a:t>2. ನನ್ನಾತ್ಮವೇ, ಸಂತುಷ್ಟನಾದ</a:t>
            </a:r>
          </a:p>
          <a:p>
            <a:pPr algn="l">
              <a:lnSpc>
                <a:spcPts val="7559"/>
              </a:lnSpc>
            </a:pPr>
            <a:r>
              <a:rPr lang="en-US" sz="6300">
                <a:solidFill>
                  <a:srgbClr val="000000"/>
                </a:solidFill>
                <a:latin typeface="Calibri (MS)"/>
                <a:ea typeface="Calibri (MS)"/>
                <a:cs typeface="Calibri (MS)"/>
                <a:sym typeface="Calibri (MS)"/>
              </a:rPr>
              <a:t>ನಿನ್ನಿಂದ ಸ್ತೋತ್ರ ಕೇಳನೋ?</a:t>
            </a:r>
          </a:p>
          <a:p>
            <a:pPr algn="l">
              <a:lnSpc>
                <a:spcPts val="7559"/>
              </a:lnSpc>
            </a:pPr>
            <a:r>
              <a:rPr lang="en-US" sz="6300">
                <a:solidFill>
                  <a:srgbClr val="000000"/>
                </a:solidFill>
                <a:latin typeface="Calibri (MS)"/>
                <a:ea typeface="Calibri (MS)"/>
                <a:cs typeface="Calibri (MS)"/>
                <a:sym typeface="Calibri (MS)"/>
              </a:rPr>
              <a:t>ಎಚ್ಚತ್ತು, ನಿನ್ನ ದೇವರಾದ</a:t>
            </a:r>
          </a:p>
          <a:p>
            <a:pPr algn="l">
              <a:lnSpc>
                <a:spcPts val="7559"/>
              </a:lnSpc>
            </a:pPr>
            <a:r>
              <a:rPr lang="en-US" sz="6300">
                <a:solidFill>
                  <a:srgbClr val="000000"/>
                </a:solidFill>
                <a:latin typeface="Calibri (MS)"/>
                <a:ea typeface="Calibri (MS)"/>
                <a:cs typeface="Calibri (MS)"/>
                <a:sym typeface="Calibri (MS)"/>
              </a:rPr>
              <a:t>ಸರ್ವೇಶನನ್ನು ಸ್ತುತಿಸೋ!</a:t>
            </a:r>
          </a:p>
          <a:p>
            <a:pPr algn="l">
              <a:lnSpc>
                <a:spcPts val="7559"/>
              </a:lnSpc>
            </a:pPr>
            <a:r>
              <a:rPr lang="en-US" sz="6300">
                <a:solidFill>
                  <a:srgbClr val="000000"/>
                </a:solidFill>
                <a:latin typeface="Calibri (MS)"/>
                <a:ea typeface="Calibri (MS)"/>
                <a:cs typeface="Calibri (MS)"/>
                <a:sym typeface="Calibri (MS)"/>
              </a:rPr>
              <a:t>ನನ್ನಲ್ಲಿ ಪ್ರತಿ ಉಸುರು</a:t>
            </a:r>
          </a:p>
          <a:p>
            <a:pPr algn="l">
              <a:lnSpc>
                <a:spcPts val="7559"/>
              </a:lnSpc>
            </a:pPr>
            <a:r>
              <a:rPr lang="en-US" sz="6300">
                <a:solidFill>
                  <a:srgbClr val="000000"/>
                </a:solidFill>
                <a:latin typeface="Calibri (MS)"/>
                <a:ea typeface="Calibri (MS)"/>
                <a:cs typeface="Calibri (MS)"/>
                <a:sym typeface="Calibri (MS)"/>
              </a:rPr>
              <a:t>ಆಗಿರಲೊಂದು ಗೀತವು!</a:t>
            </a:r>
          </a:p>
        </p:txBody>
      </p:sp>
      <p:sp>
        <p:nvSpPr>
          <p:cNvPr name="TextBox 14" id="14"/>
          <p:cNvSpPr txBox="true"/>
          <p:nvPr/>
        </p:nvSpPr>
        <p:spPr>
          <a:xfrm rot="0">
            <a:off x="9468812" y="2115931"/>
            <a:ext cx="8637421" cy="7667720"/>
          </a:xfrm>
          <a:prstGeom prst="rect">
            <a:avLst/>
          </a:prstGeom>
        </p:spPr>
        <p:txBody>
          <a:bodyPr anchor="t" rtlCol="false" tIns="0" lIns="0" bIns="0" rIns="0">
            <a:spAutoFit/>
          </a:bodyPr>
          <a:lstStyle/>
          <a:p>
            <a:pPr algn="l">
              <a:lnSpc>
                <a:spcPts val="8398"/>
              </a:lnSpc>
            </a:pPr>
            <a:r>
              <a:rPr lang="en-US" sz="6000">
                <a:solidFill>
                  <a:srgbClr val="000000"/>
                </a:solidFill>
                <a:latin typeface="Times New Roman"/>
                <a:ea typeface="Times New Roman"/>
                <a:cs typeface="Times New Roman"/>
                <a:sym typeface="Times New Roman"/>
              </a:rPr>
              <a:t>2. Nannaathmavë, santhu$hta naadha</a:t>
            </a:r>
          </a:p>
          <a:p>
            <a:pPr algn="l">
              <a:lnSpc>
                <a:spcPts val="7200"/>
              </a:lnSpc>
            </a:pPr>
            <a:r>
              <a:rPr lang="en-US" sz="6000">
                <a:solidFill>
                  <a:srgbClr val="000000"/>
                </a:solidFill>
                <a:latin typeface="Times New Roman"/>
                <a:ea typeface="Times New Roman"/>
                <a:cs typeface="Times New Roman"/>
                <a:sym typeface="Times New Roman"/>
              </a:rPr>
              <a:t>Ninnindha sthöthra këlanö ?</a:t>
            </a:r>
          </a:p>
          <a:p>
            <a:pPr algn="l">
              <a:lnSpc>
                <a:spcPts val="7200"/>
              </a:lnSpc>
            </a:pPr>
            <a:r>
              <a:rPr lang="en-US" sz="6000">
                <a:solidFill>
                  <a:srgbClr val="000000"/>
                </a:solidFill>
                <a:latin typeface="Times New Roman"/>
                <a:ea typeface="Times New Roman"/>
                <a:cs typeface="Times New Roman"/>
                <a:sym typeface="Times New Roman"/>
              </a:rPr>
              <a:t>Yechchatthu, ninna Dhëvaraadha</a:t>
            </a:r>
          </a:p>
          <a:p>
            <a:pPr algn="l">
              <a:lnSpc>
                <a:spcPts val="7200"/>
              </a:lnSpc>
            </a:pPr>
            <a:r>
              <a:rPr lang="en-US" sz="6000">
                <a:solidFill>
                  <a:srgbClr val="000000"/>
                </a:solidFill>
                <a:latin typeface="Times New Roman"/>
                <a:ea typeface="Times New Roman"/>
                <a:cs typeface="Times New Roman"/>
                <a:sym typeface="Times New Roman"/>
              </a:rPr>
              <a:t>Sarvëshanannu sthuthisö!</a:t>
            </a:r>
          </a:p>
          <a:p>
            <a:pPr algn="l">
              <a:lnSpc>
                <a:spcPts val="7200"/>
              </a:lnSpc>
            </a:pPr>
            <a:r>
              <a:rPr lang="en-US" sz="6000">
                <a:solidFill>
                  <a:srgbClr val="000000"/>
                </a:solidFill>
                <a:latin typeface="Times New Roman"/>
                <a:ea typeface="Times New Roman"/>
                <a:cs typeface="Times New Roman"/>
                <a:sym typeface="Times New Roman"/>
              </a:rPr>
              <a:t>Nannalli prathi usuru</a:t>
            </a:r>
          </a:p>
          <a:p>
            <a:pPr algn="l">
              <a:lnSpc>
                <a:spcPts val="7200"/>
              </a:lnSpc>
            </a:pPr>
            <a:r>
              <a:rPr lang="en-US" sz="6000">
                <a:solidFill>
                  <a:srgbClr val="000000"/>
                </a:solidFill>
                <a:latin typeface="Times New Roman"/>
                <a:ea typeface="Times New Roman"/>
                <a:cs typeface="Times New Roman"/>
                <a:sym typeface="Times New Roman"/>
              </a:rPr>
              <a:t>Aagiralondhu geethavu!</a:t>
            </a:r>
          </a:p>
        </p:txBody>
      </p:sp>
      <p:sp>
        <p:nvSpPr>
          <p:cNvPr name="TextBox 15" id="15"/>
          <p:cNvSpPr txBox="true"/>
          <p:nvPr/>
        </p:nvSpPr>
        <p:spPr>
          <a:xfrm rot="0">
            <a:off x="5649912" y="489705"/>
            <a:ext cx="6991737" cy="784352"/>
          </a:xfrm>
          <a:prstGeom prst="rect">
            <a:avLst/>
          </a:prstGeom>
        </p:spPr>
        <p:txBody>
          <a:bodyPr anchor="t" rtlCol="false" tIns="0" lIns="0" bIns="0" rIns="0">
            <a:spAutoFit/>
          </a:bodyPr>
          <a:lstStyle/>
          <a:p>
            <a:pPr algn="ctr">
              <a:lnSpc>
                <a:spcPts val="5598"/>
              </a:lnSpc>
            </a:pPr>
            <a:r>
              <a:rPr lang="en-US" sz="6000">
                <a:solidFill>
                  <a:srgbClr val="000000"/>
                </a:solidFill>
                <a:latin typeface="Times New Roman"/>
                <a:ea typeface="Times New Roman"/>
                <a:cs typeface="Times New Roman"/>
                <a:sym typeface="Times New Roman"/>
              </a:rPr>
              <a:t>K - 318 (Vs. 1,2,3)</a:t>
            </a:r>
          </a:p>
        </p:txBody>
      </p:sp>
    </p:spTree>
  </p:cSld>
  <p:clrMapOvr>
    <a:masterClrMapping/>
  </p:clrMapOvr>
</p:sld>
</file>

<file path=ppt/slides/slide5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98976" y="-1112126"/>
            <a:ext cx="5448219" cy="5016902"/>
          </a:xfrm>
          <a:custGeom>
            <a:avLst/>
            <a:gdLst/>
            <a:ahLst/>
            <a:cxnLst/>
            <a:rect r="r" b="b" t="t" l="l"/>
            <a:pathLst>
              <a:path h="5016902" w="5448219">
                <a:moveTo>
                  <a:pt x="0" y="0"/>
                </a:moveTo>
                <a:lnTo>
                  <a:pt x="5448219" y="0"/>
                </a:lnTo>
                <a:lnTo>
                  <a:pt x="5448219" y="5016902"/>
                </a:lnTo>
                <a:lnTo>
                  <a:pt x="0" y="5016902"/>
                </a:lnTo>
                <a:lnTo>
                  <a:pt x="0" y="0"/>
                </a:lnTo>
                <a:close/>
              </a:path>
            </a:pathLst>
          </a:custGeom>
          <a:blipFill>
            <a:blip r:embed="rId2">
              <a:alphaModFix amt="48000"/>
              <a:extLst>
                <a:ext uri="{96DAC541-7B7A-43D3-8B79-37D633B846F1}">
                  <asvg:svgBlip xmlns:asvg="http://schemas.microsoft.com/office/drawing/2016/SVG/main" r:embed="rId3"/>
                </a:ext>
              </a:extLst>
            </a:blip>
            <a:stretch>
              <a:fillRect l="0" t="-216" r="0" b="-216"/>
            </a:stretch>
          </a:blipFill>
        </p:spPr>
        <p:txBody>
          <a:bodyPr/>
          <a:p/>
        </p:txBody>
      </p:sp>
      <p:grpSp>
        <p:nvGrpSpPr>
          <p:cNvPr name="Group 3" id="3"/>
          <p:cNvGrpSpPr/>
          <p:nvPr/>
        </p:nvGrpSpPr>
        <p:grpSpPr>
          <a:xfrm rot="0">
            <a:off x="-176066" y="-3525521"/>
            <a:ext cx="18640140" cy="18640140"/>
            <a:chOff x="0" y="0"/>
            <a:chExt cx="24853519" cy="24853519"/>
          </a:xfrm>
        </p:grpSpPr>
        <p:sp>
          <p:nvSpPr>
            <p:cNvPr name="Freeform 4" id="4"/>
            <p:cNvSpPr/>
            <p:nvPr/>
          </p:nvSpPr>
          <p:spPr>
            <a:xfrm flipH="false" flipV="false" rot="0">
              <a:off x="0" y="0"/>
              <a:ext cx="24853519" cy="24853519"/>
            </a:xfrm>
            <a:custGeom>
              <a:avLst/>
              <a:gdLst/>
              <a:ahLst/>
              <a:cxnLst/>
              <a:rect r="r" b="b" t="t" l="l"/>
              <a:pathLst>
                <a:path h="24853519" w="24853519">
                  <a:moveTo>
                    <a:pt x="0" y="0"/>
                  </a:moveTo>
                  <a:lnTo>
                    <a:pt x="24853519" y="0"/>
                  </a:lnTo>
                  <a:lnTo>
                    <a:pt x="24853519" y="24853519"/>
                  </a:lnTo>
                  <a:lnTo>
                    <a:pt x="0" y="24853519"/>
                  </a:lnTo>
                  <a:lnTo>
                    <a:pt x="0" y="0"/>
                  </a:lnTo>
                  <a:close/>
                </a:path>
              </a:pathLst>
            </a:custGeom>
            <a:blipFill>
              <a:blip r:embed="rId4">
                <a:alphaModFix amt="68000"/>
              </a:blip>
              <a:stretch>
                <a:fillRect l="0" t="0" r="0" b="0"/>
              </a:stretch>
            </a:blipFill>
          </p:spPr>
        </p:sp>
      </p:grpSp>
      <p:grpSp>
        <p:nvGrpSpPr>
          <p:cNvPr name="Group 5" id="5"/>
          <p:cNvGrpSpPr/>
          <p:nvPr/>
        </p:nvGrpSpPr>
        <p:grpSpPr>
          <a:xfrm rot="0">
            <a:off x="13236334" y="0"/>
            <a:ext cx="5227701" cy="4517612"/>
            <a:chOff x="0" y="0"/>
            <a:chExt cx="6970268" cy="6023483"/>
          </a:xfrm>
        </p:grpSpPr>
        <p:sp>
          <p:nvSpPr>
            <p:cNvPr name="Freeform 6" id="6"/>
            <p:cNvSpPr/>
            <p:nvPr/>
          </p:nvSpPr>
          <p:spPr>
            <a:xfrm flipH="false" flipV="false" rot="0">
              <a:off x="0" y="0"/>
              <a:ext cx="6970268" cy="6023483"/>
            </a:xfrm>
            <a:custGeom>
              <a:avLst/>
              <a:gdLst/>
              <a:ahLst/>
              <a:cxnLst/>
              <a:rect r="r" b="b" t="t" l="l"/>
              <a:pathLst>
                <a:path h="6023483" w="6970268">
                  <a:moveTo>
                    <a:pt x="0" y="0"/>
                  </a:moveTo>
                  <a:lnTo>
                    <a:pt x="6970268" y="0"/>
                  </a:lnTo>
                  <a:lnTo>
                    <a:pt x="6970268" y="6023483"/>
                  </a:lnTo>
                  <a:lnTo>
                    <a:pt x="0" y="6023483"/>
                  </a:lnTo>
                  <a:lnTo>
                    <a:pt x="0" y="0"/>
                  </a:lnTo>
                  <a:close/>
                </a:path>
              </a:pathLst>
            </a:custGeom>
            <a:blipFill>
              <a:blip r:embed="rId5">
                <a:alphaModFix amt="62000"/>
              </a:blip>
              <a:stretch>
                <a:fillRect l="0" t="-50" r="0" b="-50"/>
              </a:stretch>
            </a:blipFill>
          </p:spPr>
        </p:sp>
      </p:grpSp>
      <p:grpSp>
        <p:nvGrpSpPr>
          <p:cNvPr name="Group 7" id="7"/>
          <p:cNvGrpSpPr/>
          <p:nvPr/>
        </p:nvGrpSpPr>
        <p:grpSpPr>
          <a:xfrm rot="0">
            <a:off x="-176066" y="7052411"/>
            <a:ext cx="4008787" cy="3464243"/>
            <a:chOff x="0" y="0"/>
            <a:chExt cx="5345049" cy="4618990"/>
          </a:xfrm>
        </p:grpSpPr>
        <p:sp>
          <p:nvSpPr>
            <p:cNvPr name="Freeform 8" id="8"/>
            <p:cNvSpPr/>
            <p:nvPr/>
          </p:nvSpPr>
          <p:spPr>
            <a:xfrm flipH="true" flipV="true" rot="0">
              <a:off x="0" y="0"/>
              <a:ext cx="5345049" cy="4618990"/>
            </a:xfrm>
            <a:custGeom>
              <a:avLst/>
              <a:gdLst/>
              <a:ahLst/>
              <a:cxnLst/>
              <a:rect r="r" b="b" t="t" l="l"/>
              <a:pathLst>
                <a:path h="4618990" w="5345049">
                  <a:moveTo>
                    <a:pt x="5345049" y="4618990"/>
                  </a:moveTo>
                  <a:lnTo>
                    <a:pt x="0" y="4618990"/>
                  </a:lnTo>
                  <a:lnTo>
                    <a:pt x="0" y="0"/>
                  </a:lnTo>
                  <a:lnTo>
                    <a:pt x="5345049" y="0"/>
                  </a:lnTo>
                  <a:lnTo>
                    <a:pt x="5345049" y="4618990"/>
                  </a:lnTo>
                  <a:close/>
                </a:path>
              </a:pathLst>
            </a:custGeom>
            <a:blipFill>
              <a:blip r:embed="rId5">
                <a:alphaModFix amt="62000"/>
              </a:blip>
              <a:stretch>
                <a:fillRect l="0" t="-51" r="0" b="-51"/>
              </a:stretch>
            </a:blipFill>
          </p:spPr>
        </p:sp>
      </p:grpSp>
      <p:sp>
        <p:nvSpPr>
          <p:cNvPr name="Freeform 9" id="9"/>
          <p:cNvSpPr/>
          <p:nvPr/>
        </p:nvSpPr>
        <p:spPr>
          <a:xfrm flipH="true" flipV="true" rot="0">
            <a:off x="14535190" y="7778549"/>
            <a:ext cx="5448219" cy="5016902"/>
          </a:xfrm>
          <a:custGeom>
            <a:avLst/>
            <a:gdLst/>
            <a:ahLst/>
            <a:cxnLst/>
            <a:rect r="r" b="b" t="t" l="l"/>
            <a:pathLst>
              <a:path h="5016902" w="5448219">
                <a:moveTo>
                  <a:pt x="5448219" y="5016902"/>
                </a:moveTo>
                <a:lnTo>
                  <a:pt x="0" y="5016902"/>
                </a:lnTo>
                <a:lnTo>
                  <a:pt x="0" y="0"/>
                </a:lnTo>
                <a:lnTo>
                  <a:pt x="5448219" y="0"/>
                </a:lnTo>
                <a:lnTo>
                  <a:pt x="5448219" y="5016902"/>
                </a:lnTo>
                <a:close/>
              </a:path>
            </a:pathLst>
          </a:custGeom>
          <a:blipFill>
            <a:blip r:embed="rId2">
              <a:alphaModFix amt="19999"/>
              <a:extLst>
                <a:ext uri="{96DAC541-7B7A-43D3-8B79-37D633B846F1}">
                  <asvg:svgBlip xmlns:asvg="http://schemas.microsoft.com/office/drawing/2016/SVG/main" r:embed="rId3"/>
                </a:ext>
              </a:extLst>
            </a:blip>
            <a:stretch>
              <a:fillRect l="0" t="-216" r="0" b="-216"/>
            </a:stretch>
          </a:blipFill>
        </p:spPr>
        <p:txBody>
          <a:bodyPr/>
          <a:p/>
        </p:txBody>
      </p:sp>
      <p:grpSp>
        <p:nvGrpSpPr>
          <p:cNvPr name="Group 10" id="10"/>
          <p:cNvGrpSpPr/>
          <p:nvPr/>
        </p:nvGrpSpPr>
        <p:grpSpPr>
          <a:xfrm rot="0">
            <a:off x="185327" y="173069"/>
            <a:ext cx="17920906" cy="9976104"/>
            <a:chOff x="0" y="0"/>
            <a:chExt cx="23894542" cy="13301472"/>
          </a:xfrm>
        </p:grpSpPr>
        <p:sp>
          <p:nvSpPr>
            <p:cNvPr name="Freeform 11" id="11"/>
            <p:cNvSpPr/>
            <p:nvPr/>
          </p:nvSpPr>
          <p:spPr>
            <a:xfrm flipH="false" flipV="false" rot="0">
              <a:off x="0" y="0"/>
              <a:ext cx="23894542" cy="13301472"/>
            </a:xfrm>
            <a:custGeom>
              <a:avLst/>
              <a:gdLst/>
              <a:ahLst/>
              <a:cxnLst/>
              <a:rect r="r" b="b" t="t" l="l"/>
              <a:pathLst>
                <a:path h="13301472" w="23894542">
                  <a:moveTo>
                    <a:pt x="0" y="0"/>
                  </a:moveTo>
                  <a:lnTo>
                    <a:pt x="23894542" y="0"/>
                  </a:lnTo>
                  <a:lnTo>
                    <a:pt x="23894542" y="13301472"/>
                  </a:lnTo>
                  <a:lnTo>
                    <a:pt x="0" y="13301472"/>
                  </a:lnTo>
                  <a:lnTo>
                    <a:pt x="0" y="0"/>
                  </a:lnTo>
                  <a:close/>
                </a:path>
              </a:pathLst>
            </a:custGeom>
            <a:blipFill>
              <a:blip r:embed="rId6"/>
              <a:stretch>
                <a:fillRect l="0" t="-9879" r="0" b="-9879"/>
              </a:stretch>
            </a:blipFill>
          </p:spPr>
        </p:sp>
      </p:grpSp>
      <p:sp>
        <p:nvSpPr>
          <p:cNvPr name="Freeform 12" id="12"/>
          <p:cNvSpPr/>
          <p:nvPr/>
        </p:nvSpPr>
        <p:spPr>
          <a:xfrm flipH="false" flipV="false" rot="0">
            <a:off x="0" y="-144661"/>
            <a:ext cx="18288000" cy="1929259"/>
          </a:xfrm>
          <a:custGeom>
            <a:avLst/>
            <a:gdLst/>
            <a:ahLst/>
            <a:cxnLst/>
            <a:rect r="r" b="b" t="t" l="l"/>
            <a:pathLst>
              <a:path h="1929259" w="18288000">
                <a:moveTo>
                  <a:pt x="0" y="0"/>
                </a:moveTo>
                <a:lnTo>
                  <a:pt x="18288000" y="0"/>
                </a:lnTo>
                <a:lnTo>
                  <a:pt x="18288000" y="1929259"/>
                </a:lnTo>
                <a:lnTo>
                  <a:pt x="0" y="192925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txBody>
          <a:bodyPr/>
          <a:p/>
        </p:txBody>
      </p:sp>
      <p:sp>
        <p:nvSpPr>
          <p:cNvPr name="TextBox 13" id="13"/>
          <p:cNvSpPr txBox="true"/>
          <p:nvPr/>
        </p:nvSpPr>
        <p:spPr>
          <a:xfrm rot="0">
            <a:off x="565622" y="2508139"/>
            <a:ext cx="6534196" cy="6750161"/>
          </a:xfrm>
          <a:prstGeom prst="rect">
            <a:avLst/>
          </a:prstGeom>
        </p:spPr>
        <p:txBody>
          <a:bodyPr anchor="t" rtlCol="false" tIns="0" lIns="0" bIns="0" rIns="0">
            <a:spAutoFit/>
          </a:bodyPr>
          <a:lstStyle/>
          <a:p>
            <a:pPr algn="l">
              <a:lnSpc>
                <a:spcPts val="9798"/>
              </a:lnSpc>
            </a:pPr>
            <a:r>
              <a:rPr lang="en-US" sz="6999">
                <a:solidFill>
                  <a:srgbClr val="000000"/>
                </a:solidFill>
                <a:latin typeface="Noto Sans Kannada"/>
                <a:ea typeface="Noto Sans Kannada"/>
                <a:cs typeface="Noto Sans Kannada"/>
                <a:sym typeface="Noto Sans Kannada"/>
              </a:rPr>
              <a:t>5. ಕಂಗಾಲ್ ಜನ ನಿನಡ</a:t>
            </a:r>
          </a:p>
          <a:p>
            <a:pPr algn="l">
              <a:lnSpc>
                <a:spcPts val="8399"/>
              </a:lnSpc>
            </a:pPr>
            <a:r>
              <a:rPr lang="en-US" sz="6999">
                <a:solidFill>
                  <a:srgbClr val="000000"/>
                </a:solidFill>
                <a:latin typeface="Calibri (MS)"/>
                <a:ea typeface="Calibri (MS)"/>
                <a:cs typeface="Calibri (MS)"/>
                <a:sym typeface="Calibri (MS)"/>
              </a:rPr>
              <a:t>ನಟ್ಟೊಣ್ದು ಬನ್ನಗ</a:t>
            </a:r>
          </a:p>
          <a:p>
            <a:pPr algn="l">
              <a:lnSpc>
                <a:spcPts val="8399"/>
              </a:lnSpc>
            </a:pPr>
            <a:r>
              <a:rPr lang="en-US" sz="6999">
                <a:solidFill>
                  <a:srgbClr val="000000"/>
                </a:solidFill>
                <a:latin typeface="Calibri (MS)"/>
                <a:ea typeface="Calibri (MS)"/>
                <a:cs typeface="Calibri (MS)"/>
                <a:sym typeface="Calibri (MS)"/>
              </a:rPr>
              <a:t>ಈ, ಎಣ್ಣುನೆಡ್ದ್ ಹೆಚ್ಚಲಾ</a:t>
            </a:r>
          </a:p>
          <a:p>
            <a:pPr algn="l">
              <a:lnSpc>
                <a:spcPts val="8399"/>
              </a:lnSpc>
            </a:pPr>
            <a:r>
              <a:rPr lang="en-US" sz="6999">
                <a:solidFill>
                  <a:srgbClr val="000000"/>
                </a:solidFill>
                <a:latin typeface="Calibri (MS)"/>
                <a:ea typeface="Calibri (MS)"/>
                <a:cs typeface="Calibri (MS)"/>
                <a:sym typeface="Calibri (MS)"/>
              </a:rPr>
              <a:t>ಸಹಾಯ ಮಳ್ಪುವ.</a:t>
            </a:r>
          </a:p>
        </p:txBody>
      </p:sp>
      <p:sp>
        <p:nvSpPr>
          <p:cNvPr name="TextBox 14" id="14"/>
          <p:cNvSpPr txBox="true"/>
          <p:nvPr/>
        </p:nvSpPr>
        <p:spPr>
          <a:xfrm rot="0">
            <a:off x="9814018" y="2479564"/>
            <a:ext cx="7764887" cy="6778736"/>
          </a:xfrm>
          <a:prstGeom prst="rect">
            <a:avLst/>
          </a:prstGeom>
        </p:spPr>
        <p:txBody>
          <a:bodyPr anchor="t" rtlCol="false" tIns="0" lIns="0" bIns="0" rIns="0">
            <a:spAutoFit/>
          </a:bodyPr>
          <a:lstStyle/>
          <a:p>
            <a:pPr algn="l">
              <a:lnSpc>
                <a:spcPts val="9798"/>
              </a:lnSpc>
            </a:pPr>
            <a:r>
              <a:rPr lang="en-US" sz="6999">
                <a:solidFill>
                  <a:srgbClr val="000000"/>
                </a:solidFill>
                <a:latin typeface="Times New Roman"/>
                <a:ea typeface="Times New Roman"/>
                <a:cs typeface="Times New Roman"/>
                <a:sym typeface="Times New Roman"/>
              </a:rPr>
              <a:t>5. Kangaalu jana ninada</a:t>
            </a:r>
          </a:p>
          <a:p>
            <a:pPr algn="l">
              <a:lnSpc>
                <a:spcPts val="8399"/>
              </a:lnSpc>
            </a:pPr>
            <a:r>
              <a:rPr lang="en-US" sz="6999">
                <a:solidFill>
                  <a:srgbClr val="000000"/>
                </a:solidFill>
                <a:latin typeface="Times New Roman"/>
                <a:ea typeface="Times New Roman"/>
                <a:cs typeface="Times New Roman"/>
                <a:sym typeface="Times New Roman"/>
              </a:rPr>
              <a:t>Nattondhu bannaga</a:t>
            </a:r>
          </a:p>
          <a:p>
            <a:pPr algn="l">
              <a:lnSpc>
                <a:spcPts val="8399"/>
              </a:lnSpc>
            </a:pPr>
            <a:r>
              <a:rPr lang="en-US" sz="6999">
                <a:solidFill>
                  <a:srgbClr val="000000"/>
                </a:solidFill>
                <a:latin typeface="Times New Roman"/>
                <a:ea typeface="Times New Roman"/>
                <a:cs typeface="Times New Roman"/>
                <a:sym typeface="Times New Roman"/>
              </a:rPr>
              <a:t>Yee, yennuned-dhu hechchalaa</a:t>
            </a:r>
          </a:p>
          <a:p>
            <a:pPr algn="l">
              <a:lnSpc>
                <a:spcPts val="8399"/>
              </a:lnSpc>
            </a:pPr>
            <a:r>
              <a:rPr lang="en-US" sz="6999">
                <a:solidFill>
                  <a:srgbClr val="000000"/>
                </a:solidFill>
                <a:latin typeface="Times New Roman"/>
                <a:ea typeface="Times New Roman"/>
                <a:cs typeface="Times New Roman"/>
                <a:sym typeface="Times New Roman"/>
              </a:rPr>
              <a:t>Sahaaya malpuva.</a:t>
            </a:r>
          </a:p>
        </p:txBody>
      </p:sp>
      <p:sp>
        <p:nvSpPr>
          <p:cNvPr name="TextBox 15" id="15"/>
          <p:cNvSpPr txBox="true"/>
          <p:nvPr/>
        </p:nvSpPr>
        <p:spPr>
          <a:xfrm rot="0">
            <a:off x="5420711" y="611973"/>
            <a:ext cx="7450139" cy="784352"/>
          </a:xfrm>
          <a:prstGeom prst="rect">
            <a:avLst/>
          </a:prstGeom>
        </p:spPr>
        <p:txBody>
          <a:bodyPr anchor="t" rtlCol="false" tIns="0" lIns="0" bIns="0" rIns="0">
            <a:spAutoFit/>
          </a:bodyPr>
          <a:lstStyle/>
          <a:p>
            <a:pPr algn="ctr">
              <a:lnSpc>
                <a:spcPts val="5598"/>
              </a:lnSpc>
            </a:pPr>
            <a:r>
              <a:rPr lang="en-US" sz="6000">
                <a:solidFill>
                  <a:srgbClr val="000000"/>
                </a:solidFill>
                <a:latin typeface="Times New Roman"/>
                <a:ea typeface="Times New Roman"/>
                <a:cs typeface="Times New Roman"/>
                <a:sym typeface="Times New Roman"/>
              </a:rPr>
              <a:t>T - 26 (Vs. all verses)</a:t>
            </a:r>
          </a:p>
        </p:txBody>
      </p:sp>
    </p:spTree>
  </p:cSld>
  <p:clrMapOvr>
    <a:masterClrMapping/>
  </p:clrMapOvr>
</p:sld>
</file>

<file path=ppt/slides/slide5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98976" y="-1112126"/>
            <a:ext cx="5448219" cy="5016902"/>
          </a:xfrm>
          <a:custGeom>
            <a:avLst/>
            <a:gdLst/>
            <a:ahLst/>
            <a:cxnLst/>
            <a:rect r="r" b="b" t="t" l="l"/>
            <a:pathLst>
              <a:path h="5016902" w="5448219">
                <a:moveTo>
                  <a:pt x="0" y="0"/>
                </a:moveTo>
                <a:lnTo>
                  <a:pt x="5448219" y="0"/>
                </a:lnTo>
                <a:lnTo>
                  <a:pt x="5448219" y="5016902"/>
                </a:lnTo>
                <a:lnTo>
                  <a:pt x="0" y="5016902"/>
                </a:lnTo>
                <a:lnTo>
                  <a:pt x="0" y="0"/>
                </a:lnTo>
                <a:close/>
              </a:path>
            </a:pathLst>
          </a:custGeom>
          <a:blipFill>
            <a:blip r:embed="rId2">
              <a:alphaModFix amt="48000"/>
              <a:extLst>
                <a:ext uri="{96DAC541-7B7A-43D3-8B79-37D633B846F1}">
                  <asvg:svgBlip xmlns:asvg="http://schemas.microsoft.com/office/drawing/2016/SVG/main" r:embed="rId3"/>
                </a:ext>
              </a:extLst>
            </a:blip>
            <a:stretch>
              <a:fillRect l="0" t="-216" r="0" b="-216"/>
            </a:stretch>
          </a:blipFill>
        </p:spPr>
        <p:txBody>
          <a:bodyPr/>
          <a:p/>
        </p:txBody>
      </p:sp>
      <p:grpSp>
        <p:nvGrpSpPr>
          <p:cNvPr name="Group 3" id="3"/>
          <p:cNvGrpSpPr/>
          <p:nvPr/>
        </p:nvGrpSpPr>
        <p:grpSpPr>
          <a:xfrm rot="0">
            <a:off x="-176066" y="-3525521"/>
            <a:ext cx="18640140" cy="18640140"/>
            <a:chOff x="0" y="0"/>
            <a:chExt cx="24853519" cy="24853519"/>
          </a:xfrm>
        </p:grpSpPr>
        <p:sp>
          <p:nvSpPr>
            <p:cNvPr name="Freeform 4" id="4"/>
            <p:cNvSpPr/>
            <p:nvPr/>
          </p:nvSpPr>
          <p:spPr>
            <a:xfrm flipH="false" flipV="false" rot="0">
              <a:off x="0" y="0"/>
              <a:ext cx="24853519" cy="24853519"/>
            </a:xfrm>
            <a:custGeom>
              <a:avLst/>
              <a:gdLst/>
              <a:ahLst/>
              <a:cxnLst/>
              <a:rect r="r" b="b" t="t" l="l"/>
              <a:pathLst>
                <a:path h="24853519" w="24853519">
                  <a:moveTo>
                    <a:pt x="0" y="0"/>
                  </a:moveTo>
                  <a:lnTo>
                    <a:pt x="24853519" y="0"/>
                  </a:lnTo>
                  <a:lnTo>
                    <a:pt x="24853519" y="24853519"/>
                  </a:lnTo>
                  <a:lnTo>
                    <a:pt x="0" y="24853519"/>
                  </a:lnTo>
                  <a:lnTo>
                    <a:pt x="0" y="0"/>
                  </a:lnTo>
                  <a:close/>
                </a:path>
              </a:pathLst>
            </a:custGeom>
            <a:blipFill>
              <a:blip r:embed="rId4">
                <a:alphaModFix amt="68000"/>
              </a:blip>
              <a:stretch>
                <a:fillRect l="0" t="0" r="0" b="0"/>
              </a:stretch>
            </a:blipFill>
          </p:spPr>
        </p:sp>
      </p:grpSp>
      <p:grpSp>
        <p:nvGrpSpPr>
          <p:cNvPr name="Group 5" id="5"/>
          <p:cNvGrpSpPr/>
          <p:nvPr/>
        </p:nvGrpSpPr>
        <p:grpSpPr>
          <a:xfrm rot="0">
            <a:off x="13236334" y="0"/>
            <a:ext cx="5227701" cy="4517612"/>
            <a:chOff x="0" y="0"/>
            <a:chExt cx="6970268" cy="6023483"/>
          </a:xfrm>
        </p:grpSpPr>
        <p:sp>
          <p:nvSpPr>
            <p:cNvPr name="Freeform 6" id="6"/>
            <p:cNvSpPr/>
            <p:nvPr/>
          </p:nvSpPr>
          <p:spPr>
            <a:xfrm flipH="false" flipV="false" rot="0">
              <a:off x="0" y="0"/>
              <a:ext cx="6970268" cy="6023483"/>
            </a:xfrm>
            <a:custGeom>
              <a:avLst/>
              <a:gdLst/>
              <a:ahLst/>
              <a:cxnLst/>
              <a:rect r="r" b="b" t="t" l="l"/>
              <a:pathLst>
                <a:path h="6023483" w="6970268">
                  <a:moveTo>
                    <a:pt x="0" y="0"/>
                  </a:moveTo>
                  <a:lnTo>
                    <a:pt x="6970268" y="0"/>
                  </a:lnTo>
                  <a:lnTo>
                    <a:pt x="6970268" y="6023483"/>
                  </a:lnTo>
                  <a:lnTo>
                    <a:pt x="0" y="6023483"/>
                  </a:lnTo>
                  <a:lnTo>
                    <a:pt x="0" y="0"/>
                  </a:lnTo>
                  <a:close/>
                </a:path>
              </a:pathLst>
            </a:custGeom>
            <a:blipFill>
              <a:blip r:embed="rId5">
                <a:alphaModFix amt="62000"/>
              </a:blip>
              <a:stretch>
                <a:fillRect l="0" t="-50" r="0" b="-50"/>
              </a:stretch>
            </a:blipFill>
          </p:spPr>
        </p:sp>
      </p:grpSp>
      <p:grpSp>
        <p:nvGrpSpPr>
          <p:cNvPr name="Group 7" id="7"/>
          <p:cNvGrpSpPr/>
          <p:nvPr/>
        </p:nvGrpSpPr>
        <p:grpSpPr>
          <a:xfrm rot="0">
            <a:off x="-176066" y="7052411"/>
            <a:ext cx="4008787" cy="3464243"/>
            <a:chOff x="0" y="0"/>
            <a:chExt cx="5345049" cy="4618990"/>
          </a:xfrm>
        </p:grpSpPr>
        <p:sp>
          <p:nvSpPr>
            <p:cNvPr name="Freeform 8" id="8"/>
            <p:cNvSpPr/>
            <p:nvPr/>
          </p:nvSpPr>
          <p:spPr>
            <a:xfrm flipH="true" flipV="true" rot="0">
              <a:off x="0" y="0"/>
              <a:ext cx="5345049" cy="4618990"/>
            </a:xfrm>
            <a:custGeom>
              <a:avLst/>
              <a:gdLst/>
              <a:ahLst/>
              <a:cxnLst/>
              <a:rect r="r" b="b" t="t" l="l"/>
              <a:pathLst>
                <a:path h="4618990" w="5345049">
                  <a:moveTo>
                    <a:pt x="5345049" y="4618990"/>
                  </a:moveTo>
                  <a:lnTo>
                    <a:pt x="0" y="4618990"/>
                  </a:lnTo>
                  <a:lnTo>
                    <a:pt x="0" y="0"/>
                  </a:lnTo>
                  <a:lnTo>
                    <a:pt x="5345049" y="0"/>
                  </a:lnTo>
                  <a:lnTo>
                    <a:pt x="5345049" y="4618990"/>
                  </a:lnTo>
                  <a:close/>
                </a:path>
              </a:pathLst>
            </a:custGeom>
            <a:blipFill>
              <a:blip r:embed="rId5">
                <a:alphaModFix amt="62000"/>
              </a:blip>
              <a:stretch>
                <a:fillRect l="0" t="-51" r="0" b="-51"/>
              </a:stretch>
            </a:blipFill>
          </p:spPr>
        </p:sp>
      </p:grpSp>
      <p:sp>
        <p:nvSpPr>
          <p:cNvPr name="Freeform 9" id="9"/>
          <p:cNvSpPr/>
          <p:nvPr/>
        </p:nvSpPr>
        <p:spPr>
          <a:xfrm flipH="true" flipV="true" rot="0">
            <a:off x="14535190" y="7778549"/>
            <a:ext cx="5448219" cy="5016902"/>
          </a:xfrm>
          <a:custGeom>
            <a:avLst/>
            <a:gdLst/>
            <a:ahLst/>
            <a:cxnLst/>
            <a:rect r="r" b="b" t="t" l="l"/>
            <a:pathLst>
              <a:path h="5016902" w="5448219">
                <a:moveTo>
                  <a:pt x="5448219" y="5016902"/>
                </a:moveTo>
                <a:lnTo>
                  <a:pt x="0" y="5016902"/>
                </a:lnTo>
                <a:lnTo>
                  <a:pt x="0" y="0"/>
                </a:lnTo>
                <a:lnTo>
                  <a:pt x="5448219" y="0"/>
                </a:lnTo>
                <a:lnTo>
                  <a:pt x="5448219" y="5016902"/>
                </a:lnTo>
                <a:close/>
              </a:path>
            </a:pathLst>
          </a:custGeom>
          <a:blipFill>
            <a:blip r:embed="rId2">
              <a:alphaModFix amt="19999"/>
              <a:extLst>
                <a:ext uri="{96DAC541-7B7A-43D3-8B79-37D633B846F1}">
                  <asvg:svgBlip xmlns:asvg="http://schemas.microsoft.com/office/drawing/2016/SVG/main" r:embed="rId3"/>
                </a:ext>
              </a:extLst>
            </a:blip>
            <a:stretch>
              <a:fillRect l="0" t="-216" r="0" b="-216"/>
            </a:stretch>
          </a:blipFill>
        </p:spPr>
        <p:txBody>
          <a:bodyPr/>
          <a:p/>
        </p:txBody>
      </p:sp>
      <p:grpSp>
        <p:nvGrpSpPr>
          <p:cNvPr name="Group 10" id="10"/>
          <p:cNvGrpSpPr/>
          <p:nvPr/>
        </p:nvGrpSpPr>
        <p:grpSpPr>
          <a:xfrm rot="0">
            <a:off x="185327" y="173069"/>
            <a:ext cx="17920906" cy="9976104"/>
            <a:chOff x="0" y="0"/>
            <a:chExt cx="23894542" cy="13301472"/>
          </a:xfrm>
        </p:grpSpPr>
        <p:sp>
          <p:nvSpPr>
            <p:cNvPr name="Freeform 11" id="11"/>
            <p:cNvSpPr/>
            <p:nvPr/>
          </p:nvSpPr>
          <p:spPr>
            <a:xfrm flipH="false" flipV="false" rot="0">
              <a:off x="0" y="0"/>
              <a:ext cx="23894542" cy="13301472"/>
            </a:xfrm>
            <a:custGeom>
              <a:avLst/>
              <a:gdLst/>
              <a:ahLst/>
              <a:cxnLst/>
              <a:rect r="r" b="b" t="t" l="l"/>
              <a:pathLst>
                <a:path h="13301472" w="23894542">
                  <a:moveTo>
                    <a:pt x="0" y="0"/>
                  </a:moveTo>
                  <a:lnTo>
                    <a:pt x="23894542" y="0"/>
                  </a:lnTo>
                  <a:lnTo>
                    <a:pt x="23894542" y="13301472"/>
                  </a:lnTo>
                  <a:lnTo>
                    <a:pt x="0" y="13301472"/>
                  </a:lnTo>
                  <a:lnTo>
                    <a:pt x="0" y="0"/>
                  </a:lnTo>
                  <a:close/>
                </a:path>
              </a:pathLst>
            </a:custGeom>
            <a:blipFill>
              <a:blip r:embed="rId6"/>
              <a:stretch>
                <a:fillRect l="0" t="-9879" r="0" b="-9879"/>
              </a:stretch>
            </a:blipFill>
          </p:spPr>
        </p:sp>
      </p:grpSp>
      <p:sp>
        <p:nvSpPr>
          <p:cNvPr name="Freeform 12" id="12"/>
          <p:cNvSpPr/>
          <p:nvPr/>
        </p:nvSpPr>
        <p:spPr>
          <a:xfrm flipH="false" flipV="false" rot="0">
            <a:off x="0" y="-144661"/>
            <a:ext cx="18288000" cy="1929259"/>
          </a:xfrm>
          <a:custGeom>
            <a:avLst/>
            <a:gdLst/>
            <a:ahLst/>
            <a:cxnLst/>
            <a:rect r="r" b="b" t="t" l="l"/>
            <a:pathLst>
              <a:path h="1929259" w="18288000">
                <a:moveTo>
                  <a:pt x="0" y="0"/>
                </a:moveTo>
                <a:lnTo>
                  <a:pt x="18288000" y="0"/>
                </a:lnTo>
                <a:lnTo>
                  <a:pt x="18288000" y="1929259"/>
                </a:lnTo>
                <a:lnTo>
                  <a:pt x="0" y="192925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txBody>
          <a:bodyPr/>
          <a:p/>
        </p:txBody>
      </p:sp>
      <p:sp>
        <p:nvSpPr>
          <p:cNvPr name="TextBox 13" id="13"/>
          <p:cNvSpPr txBox="true"/>
          <p:nvPr/>
        </p:nvSpPr>
        <p:spPr>
          <a:xfrm rot="0">
            <a:off x="1028700" y="2508139"/>
            <a:ext cx="6808834" cy="6750161"/>
          </a:xfrm>
          <a:prstGeom prst="rect">
            <a:avLst/>
          </a:prstGeom>
        </p:spPr>
        <p:txBody>
          <a:bodyPr anchor="t" rtlCol="false" tIns="0" lIns="0" bIns="0" rIns="0">
            <a:spAutoFit/>
          </a:bodyPr>
          <a:lstStyle/>
          <a:p>
            <a:pPr algn="l">
              <a:lnSpc>
                <a:spcPts val="9798"/>
              </a:lnSpc>
            </a:pPr>
            <a:r>
              <a:rPr lang="en-US" sz="6999">
                <a:solidFill>
                  <a:srgbClr val="000000"/>
                </a:solidFill>
                <a:latin typeface="Noto Sans Kannada"/>
                <a:ea typeface="Noto Sans Kannada"/>
                <a:cs typeface="Noto Sans Kannada"/>
                <a:sym typeface="Noto Sans Kannada"/>
              </a:rPr>
              <a:t>6. ಉಂದೆನ್ ಯೆನ ಹೃದಯಾ,</a:t>
            </a:r>
          </a:p>
          <a:p>
            <a:pPr algn="l">
              <a:lnSpc>
                <a:spcPts val="8399"/>
              </a:lnSpc>
            </a:pPr>
            <a:r>
              <a:rPr lang="en-US" sz="6999">
                <a:solidFill>
                  <a:srgbClr val="000000"/>
                </a:solidFill>
                <a:latin typeface="Calibri (MS)"/>
                <a:ea typeface="Calibri (MS)"/>
                <a:cs typeface="Calibri (MS)"/>
                <a:sym typeface="Calibri (MS)"/>
              </a:rPr>
              <a:t>ಬುಡಂದೆ ಎಣ್ಣೊಣು!</a:t>
            </a:r>
          </a:p>
          <a:p>
            <a:pPr algn="l">
              <a:lnSpc>
                <a:spcPts val="8399"/>
              </a:lnSpc>
            </a:pPr>
            <a:r>
              <a:rPr lang="en-US" sz="6999">
                <a:solidFill>
                  <a:srgbClr val="000000"/>
                </a:solidFill>
                <a:latin typeface="Calibri (MS)"/>
                <a:ea typeface="Calibri (MS)"/>
                <a:cs typeface="Calibri (MS)"/>
                <a:sym typeface="Calibri (MS)"/>
              </a:rPr>
              <a:t>ಈ ದಯೊನು ಮದಪಡ,</a:t>
            </a:r>
          </a:p>
          <a:p>
            <a:pPr algn="l">
              <a:lnSpc>
                <a:spcPts val="8399"/>
              </a:lnSpc>
            </a:pPr>
            <a:r>
              <a:rPr lang="en-US" sz="6999">
                <a:solidFill>
                  <a:srgbClr val="000000"/>
                </a:solidFill>
                <a:latin typeface="Calibri (MS)"/>
                <a:ea typeface="Calibri (MS)"/>
                <a:cs typeface="Calibri (MS)"/>
                <a:sym typeface="Calibri (MS)"/>
              </a:rPr>
              <a:t>ಆಯನ್ ಸ್ತುತಿಪು!</a:t>
            </a:r>
          </a:p>
        </p:txBody>
      </p:sp>
      <p:sp>
        <p:nvSpPr>
          <p:cNvPr name="TextBox 14" id="14"/>
          <p:cNvSpPr txBox="true"/>
          <p:nvPr/>
        </p:nvSpPr>
        <p:spPr>
          <a:xfrm rot="0">
            <a:off x="9337457" y="2479564"/>
            <a:ext cx="7797753" cy="6778736"/>
          </a:xfrm>
          <a:prstGeom prst="rect">
            <a:avLst/>
          </a:prstGeom>
        </p:spPr>
        <p:txBody>
          <a:bodyPr anchor="t" rtlCol="false" tIns="0" lIns="0" bIns="0" rIns="0">
            <a:spAutoFit/>
          </a:bodyPr>
          <a:lstStyle/>
          <a:p>
            <a:pPr algn="l">
              <a:lnSpc>
                <a:spcPts val="9798"/>
              </a:lnSpc>
            </a:pPr>
            <a:r>
              <a:rPr lang="en-US" sz="6999">
                <a:solidFill>
                  <a:srgbClr val="000000"/>
                </a:solidFill>
                <a:latin typeface="Times New Roman"/>
                <a:ea typeface="Times New Roman"/>
                <a:cs typeface="Times New Roman"/>
                <a:sym typeface="Times New Roman"/>
              </a:rPr>
              <a:t>6. Undhenu yena hrudhayaa,</a:t>
            </a:r>
          </a:p>
          <a:p>
            <a:pPr algn="l">
              <a:lnSpc>
                <a:spcPts val="8399"/>
              </a:lnSpc>
            </a:pPr>
            <a:r>
              <a:rPr lang="en-US" sz="6999">
                <a:solidFill>
                  <a:srgbClr val="000000"/>
                </a:solidFill>
                <a:latin typeface="Times New Roman"/>
                <a:ea typeface="Times New Roman"/>
                <a:cs typeface="Times New Roman"/>
                <a:sym typeface="Times New Roman"/>
              </a:rPr>
              <a:t>Budandhe yennonu!</a:t>
            </a:r>
          </a:p>
          <a:p>
            <a:pPr algn="l">
              <a:lnSpc>
                <a:spcPts val="8399"/>
              </a:lnSpc>
            </a:pPr>
            <a:r>
              <a:rPr lang="en-US" sz="6999">
                <a:solidFill>
                  <a:srgbClr val="000000"/>
                </a:solidFill>
                <a:latin typeface="Times New Roman"/>
                <a:ea typeface="Times New Roman"/>
                <a:cs typeface="Times New Roman"/>
                <a:sym typeface="Times New Roman"/>
              </a:rPr>
              <a:t>Yee dhayonu madhapada,</a:t>
            </a:r>
          </a:p>
          <a:p>
            <a:pPr algn="l">
              <a:lnSpc>
                <a:spcPts val="8399"/>
              </a:lnSpc>
            </a:pPr>
            <a:r>
              <a:rPr lang="en-US" sz="6999">
                <a:solidFill>
                  <a:srgbClr val="000000"/>
                </a:solidFill>
                <a:latin typeface="Times New Roman"/>
                <a:ea typeface="Times New Roman"/>
                <a:cs typeface="Times New Roman"/>
                <a:sym typeface="Times New Roman"/>
              </a:rPr>
              <a:t>Aayanu sthuthipu!</a:t>
            </a:r>
          </a:p>
        </p:txBody>
      </p:sp>
      <p:sp>
        <p:nvSpPr>
          <p:cNvPr name="TextBox 15" id="15"/>
          <p:cNvSpPr txBox="true"/>
          <p:nvPr/>
        </p:nvSpPr>
        <p:spPr>
          <a:xfrm rot="0">
            <a:off x="5420711" y="611973"/>
            <a:ext cx="7450139" cy="784352"/>
          </a:xfrm>
          <a:prstGeom prst="rect">
            <a:avLst/>
          </a:prstGeom>
        </p:spPr>
        <p:txBody>
          <a:bodyPr anchor="t" rtlCol="false" tIns="0" lIns="0" bIns="0" rIns="0">
            <a:spAutoFit/>
          </a:bodyPr>
          <a:lstStyle/>
          <a:p>
            <a:pPr algn="ctr">
              <a:lnSpc>
                <a:spcPts val="5598"/>
              </a:lnSpc>
            </a:pPr>
            <a:r>
              <a:rPr lang="en-US" sz="6000">
                <a:solidFill>
                  <a:srgbClr val="000000"/>
                </a:solidFill>
                <a:latin typeface="Times New Roman"/>
                <a:ea typeface="Times New Roman"/>
                <a:cs typeface="Times New Roman"/>
                <a:sym typeface="Times New Roman"/>
              </a:rPr>
              <a:t>T - 26 (Vs. all verses)</a:t>
            </a:r>
          </a:p>
        </p:txBody>
      </p:sp>
    </p:spTree>
  </p:cSld>
  <p:clrMapOvr>
    <a:masterClrMapping/>
  </p:clrMapOvr>
</p:sld>
</file>

<file path=ppt/slides/slide5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98976" y="-1112126"/>
            <a:ext cx="5448219" cy="5016902"/>
          </a:xfrm>
          <a:custGeom>
            <a:avLst/>
            <a:gdLst/>
            <a:ahLst/>
            <a:cxnLst/>
            <a:rect r="r" b="b" t="t" l="l"/>
            <a:pathLst>
              <a:path h="5016902" w="5448219">
                <a:moveTo>
                  <a:pt x="0" y="0"/>
                </a:moveTo>
                <a:lnTo>
                  <a:pt x="5448219" y="0"/>
                </a:lnTo>
                <a:lnTo>
                  <a:pt x="5448219" y="5016902"/>
                </a:lnTo>
                <a:lnTo>
                  <a:pt x="0" y="5016902"/>
                </a:lnTo>
                <a:lnTo>
                  <a:pt x="0" y="0"/>
                </a:lnTo>
                <a:close/>
              </a:path>
            </a:pathLst>
          </a:custGeom>
          <a:blipFill>
            <a:blip r:embed="rId2">
              <a:alphaModFix amt="48000"/>
              <a:extLst>
                <a:ext uri="{96DAC541-7B7A-43D3-8B79-37D633B846F1}">
                  <asvg:svgBlip xmlns:asvg="http://schemas.microsoft.com/office/drawing/2016/SVG/main" r:embed="rId3"/>
                </a:ext>
              </a:extLst>
            </a:blip>
            <a:stretch>
              <a:fillRect l="0" t="-216" r="0" b="-216"/>
            </a:stretch>
          </a:blipFill>
        </p:spPr>
        <p:txBody>
          <a:bodyPr/>
          <a:p/>
        </p:txBody>
      </p:sp>
      <p:grpSp>
        <p:nvGrpSpPr>
          <p:cNvPr name="Group 3" id="3"/>
          <p:cNvGrpSpPr/>
          <p:nvPr/>
        </p:nvGrpSpPr>
        <p:grpSpPr>
          <a:xfrm rot="0">
            <a:off x="-176066" y="-3525521"/>
            <a:ext cx="18640140" cy="18640140"/>
            <a:chOff x="0" y="0"/>
            <a:chExt cx="24853519" cy="24853519"/>
          </a:xfrm>
        </p:grpSpPr>
        <p:sp>
          <p:nvSpPr>
            <p:cNvPr name="Freeform 4" id="4"/>
            <p:cNvSpPr/>
            <p:nvPr/>
          </p:nvSpPr>
          <p:spPr>
            <a:xfrm flipH="false" flipV="false" rot="0">
              <a:off x="0" y="0"/>
              <a:ext cx="24853519" cy="24853519"/>
            </a:xfrm>
            <a:custGeom>
              <a:avLst/>
              <a:gdLst/>
              <a:ahLst/>
              <a:cxnLst/>
              <a:rect r="r" b="b" t="t" l="l"/>
              <a:pathLst>
                <a:path h="24853519" w="24853519">
                  <a:moveTo>
                    <a:pt x="0" y="0"/>
                  </a:moveTo>
                  <a:lnTo>
                    <a:pt x="24853519" y="0"/>
                  </a:lnTo>
                  <a:lnTo>
                    <a:pt x="24853519" y="24853519"/>
                  </a:lnTo>
                  <a:lnTo>
                    <a:pt x="0" y="24853519"/>
                  </a:lnTo>
                  <a:lnTo>
                    <a:pt x="0" y="0"/>
                  </a:lnTo>
                  <a:close/>
                </a:path>
              </a:pathLst>
            </a:custGeom>
            <a:blipFill>
              <a:blip r:embed="rId4">
                <a:alphaModFix amt="68000"/>
              </a:blip>
              <a:stretch>
                <a:fillRect l="0" t="0" r="0" b="0"/>
              </a:stretch>
            </a:blipFill>
          </p:spPr>
        </p:sp>
      </p:grpSp>
      <p:grpSp>
        <p:nvGrpSpPr>
          <p:cNvPr name="Group 5" id="5"/>
          <p:cNvGrpSpPr/>
          <p:nvPr/>
        </p:nvGrpSpPr>
        <p:grpSpPr>
          <a:xfrm rot="0">
            <a:off x="13236334" y="0"/>
            <a:ext cx="5227701" cy="4517612"/>
            <a:chOff x="0" y="0"/>
            <a:chExt cx="6970268" cy="6023483"/>
          </a:xfrm>
        </p:grpSpPr>
        <p:sp>
          <p:nvSpPr>
            <p:cNvPr name="Freeform 6" id="6"/>
            <p:cNvSpPr/>
            <p:nvPr/>
          </p:nvSpPr>
          <p:spPr>
            <a:xfrm flipH="false" flipV="false" rot="0">
              <a:off x="0" y="0"/>
              <a:ext cx="6970268" cy="6023483"/>
            </a:xfrm>
            <a:custGeom>
              <a:avLst/>
              <a:gdLst/>
              <a:ahLst/>
              <a:cxnLst/>
              <a:rect r="r" b="b" t="t" l="l"/>
              <a:pathLst>
                <a:path h="6023483" w="6970268">
                  <a:moveTo>
                    <a:pt x="0" y="0"/>
                  </a:moveTo>
                  <a:lnTo>
                    <a:pt x="6970268" y="0"/>
                  </a:lnTo>
                  <a:lnTo>
                    <a:pt x="6970268" y="6023483"/>
                  </a:lnTo>
                  <a:lnTo>
                    <a:pt x="0" y="6023483"/>
                  </a:lnTo>
                  <a:lnTo>
                    <a:pt x="0" y="0"/>
                  </a:lnTo>
                  <a:close/>
                </a:path>
              </a:pathLst>
            </a:custGeom>
            <a:blipFill>
              <a:blip r:embed="rId5">
                <a:alphaModFix amt="62000"/>
              </a:blip>
              <a:stretch>
                <a:fillRect l="0" t="-50" r="0" b="-50"/>
              </a:stretch>
            </a:blipFill>
          </p:spPr>
        </p:sp>
      </p:grpSp>
      <p:grpSp>
        <p:nvGrpSpPr>
          <p:cNvPr name="Group 7" id="7"/>
          <p:cNvGrpSpPr/>
          <p:nvPr/>
        </p:nvGrpSpPr>
        <p:grpSpPr>
          <a:xfrm rot="0">
            <a:off x="-176066" y="7052411"/>
            <a:ext cx="4008787" cy="3464243"/>
            <a:chOff x="0" y="0"/>
            <a:chExt cx="5345049" cy="4618990"/>
          </a:xfrm>
        </p:grpSpPr>
        <p:sp>
          <p:nvSpPr>
            <p:cNvPr name="Freeform 8" id="8"/>
            <p:cNvSpPr/>
            <p:nvPr/>
          </p:nvSpPr>
          <p:spPr>
            <a:xfrm flipH="true" flipV="true" rot="0">
              <a:off x="0" y="0"/>
              <a:ext cx="5345049" cy="4618990"/>
            </a:xfrm>
            <a:custGeom>
              <a:avLst/>
              <a:gdLst/>
              <a:ahLst/>
              <a:cxnLst/>
              <a:rect r="r" b="b" t="t" l="l"/>
              <a:pathLst>
                <a:path h="4618990" w="5345049">
                  <a:moveTo>
                    <a:pt x="5345049" y="4618990"/>
                  </a:moveTo>
                  <a:lnTo>
                    <a:pt x="0" y="4618990"/>
                  </a:lnTo>
                  <a:lnTo>
                    <a:pt x="0" y="0"/>
                  </a:lnTo>
                  <a:lnTo>
                    <a:pt x="5345049" y="0"/>
                  </a:lnTo>
                  <a:lnTo>
                    <a:pt x="5345049" y="4618990"/>
                  </a:lnTo>
                  <a:close/>
                </a:path>
              </a:pathLst>
            </a:custGeom>
            <a:blipFill>
              <a:blip r:embed="rId5">
                <a:alphaModFix amt="62000"/>
              </a:blip>
              <a:stretch>
                <a:fillRect l="0" t="-51" r="0" b="-51"/>
              </a:stretch>
            </a:blipFill>
          </p:spPr>
        </p:sp>
      </p:grpSp>
      <p:sp>
        <p:nvSpPr>
          <p:cNvPr name="Freeform 9" id="9"/>
          <p:cNvSpPr/>
          <p:nvPr/>
        </p:nvSpPr>
        <p:spPr>
          <a:xfrm flipH="true" flipV="true" rot="0">
            <a:off x="14535190" y="7778549"/>
            <a:ext cx="5448219" cy="5016902"/>
          </a:xfrm>
          <a:custGeom>
            <a:avLst/>
            <a:gdLst/>
            <a:ahLst/>
            <a:cxnLst/>
            <a:rect r="r" b="b" t="t" l="l"/>
            <a:pathLst>
              <a:path h="5016902" w="5448219">
                <a:moveTo>
                  <a:pt x="5448219" y="5016902"/>
                </a:moveTo>
                <a:lnTo>
                  <a:pt x="0" y="5016902"/>
                </a:lnTo>
                <a:lnTo>
                  <a:pt x="0" y="0"/>
                </a:lnTo>
                <a:lnTo>
                  <a:pt x="5448219" y="0"/>
                </a:lnTo>
                <a:lnTo>
                  <a:pt x="5448219" y="5016902"/>
                </a:lnTo>
                <a:close/>
              </a:path>
            </a:pathLst>
          </a:custGeom>
          <a:blipFill>
            <a:blip r:embed="rId2">
              <a:alphaModFix amt="19999"/>
              <a:extLst>
                <a:ext uri="{96DAC541-7B7A-43D3-8B79-37D633B846F1}">
                  <asvg:svgBlip xmlns:asvg="http://schemas.microsoft.com/office/drawing/2016/SVG/main" r:embed="rId3"/>
                </a:ext>
              </a:extLst>
            </a:blip>
            <a:stretch>
              <a:fillRect l="0" t="-216" r="0" b="-216"/>
            </a:stretch>
          </a:blipFill>
        </p:spPr>
        <p:txBody>
          <a:bodyPr/>
          <a:p/>
        </p:txBody>
      </p:sp>
      <p:grpSp>
        <p:nvGrpSpPr>
          <p:cNvPr name="Group 10" id="10"/>
          <p:cNvGrpSpPr/>
          <p:nvPr/>
        </p:nvGrpSpPr>
        <p:grpSpPr>
          <a:xfrm rot="0">
            <a:off x="185327" y="173069"/>
            <a:ext cx="17920906" cy="9976104"/>
            <a:chOff x="0" y="0"/>
            <a:chExt cx="23894542" cy="13301472"/>
          </a:xfrm>
        </p:grpSpPr>
        <p:sp>
          <p:nvSpPr>
            <p:cNvPr name="Freeform 11" id="11"/>
            <p:cNvSpPr/>
            <p:nvPr/>
          </p:nvSpPr>
          <p:spPr>
            <a:xfrm flipH="false" flipV="false" rot="0">
              <a:off x="0" y="0"/>
              <a:ext cx="23894542" cy="13301472"/>
            </a:xfrm>
            <a:custGeom>
              <a:avLst/>
              <a:gdLst/>
              <a:ahLst/>
              <a:cxnLst/>
              <a:rect r="r" b="b" t="t" l="l"/>
              <a:pathLst>
                <a:path h="13301472" w="23894542">
                  <a:moveTo>
                    <a:pt x="0" y="0"/>
                  </a:moveTo>
                  <a:lnTo>
                    <a:pt x="23894542" y="0"/>
                  </a:lnTo>
                  <a:lnTo>
                    <a:pt x="23894542" y="13301472"/>
                  </a:lnTo>
                  <a:lnTo>
                    <a:pt x="0" y="13301472"/>
                  </a:lnTo>
                  <a:lnTo>
                    <a:pt x="0" y="0"/>
                  </a:lnTo>
                  <a:close/>
                </a:path>
              </a:pathLst>
            </a:custGeom>
            <a:blipFill>
              <a:blip r:embed="rId6"/>
              <a:stretch>
                <a:fillRect l="0" t="-9879" r="0" b="-9879"/>
              </a:stretch>
            </a:blipFill>
          </p:spPr>
        </p:sp>
      </p:grpSp>
      <p:sp>
        <p:nvSpPr>
          <p:cNvPr name="Freeform 12" id="12"/>
          <p:cNvSpPr/>
          <p:nvPr/>
        </p:nvSpPr>
        <p:spPr>
          <a:xfrm flipH="false" flipV="false" rot="0">
            <a:off x="0" y="-144661"/>
            <a:ext cx="18288000" cy="1929259"/>
          </a:xfrm>
          <a:custGeom>
            <a:avLst/>
            <a:gdLst/>
            <a:ahLst/>
            <a:cxnLst/>
            <a:rect r="r" b="b" t="t" l="l"/>
            <a:pathLst>
              <a:path h="1929259" w="18288000">
                <a:moveTo>
                  <a:pt x="0" y="0"/>
                </a:moveTo>
                <a:lnTo>
                  <a:pt x="18288000" y="0"/>
                </a:lnTo>
                <a:lnTo>
                  <a:pt x="18288000" y="1929259"/>
                </a:lnTo>
                <a:lnTo>
                  <a:pt x="0" y="192925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txBody>
          <a:bodyPr/>
          <a:p/>
        </p:txBody>
      </p:sp>
      <p:sp>
        <p:nvSpPr>
          <p:cNvPr name="TextBox 13" id="13"/>
          <p:cNvSpPr txBox="true"/>
          <p:nvPr/>
        </p:nvSpPr>
        <p:spPr>
          <a:xfrm rot="0">
            <a:off x="1309883" y="2508139"/>
            <a:ext cx="7123014" cy="6750161"/>
          </a:xfrm>
          <a:prstGeom prst="rect">
            <a:avLst/>
          </a:prstGeom>
        </p:spPr>
        <p:txBody>
          <a:bodyPr anchor="t" rtlCol="false" tIns="0" lIns="0" bIns="0" rIns="0">
            <a:spAutoFit/>
          </a:bodyPr>
          <a:lstStyle/>
          <a:p>
            <a:pPr algn="l">
              <a:lnSpc>
                <a:spcPts val="9798"/>
              </a:lnSpc>
            </a:pPr>
            <a:r>
              <a:rPr lang="en-US" sz="6999">
                <a:solidFill>
                  <a:srgbClr val="000000"/>
                </a:solidFill>
                <a:latin typeface="Noto Sans Kannada"/>
                <a:ea typeface="Noto Sans Kannada"/>
                <a:cs typeface="Noto Sans Kannada"/>
                <a:sym typeface="Noto Sans Kannada"/>
              </a:rPr>
              <a:t>7. ಯೆನಾಸ್ತಿ ಸ್ವಾಮಿ ದೇವೆರೇ,</a:t>
            </a:r>
          </a:p>
          <a:p>
            <a:pPr algn="l">
              <a:lnSpc>
                <a:spcPts val="8399"/>
              </a:lnSpc>
            </a:pPr>
            <a:r>
              <a:rPr lang="en-US" sz="6999">
                <a:solidFill>
                  <a:srgbClr val="000000"/>
                </a:solidFill>
                <a:latin typeface="Calibri (MS)"/>
                <a:ea typeface="Calibri (MS)"/>
                <a:cs typeface="Calibri (MS)"/>
                <a:sym typeface="Calibri (MS)"/>
              </a:rPr>
              <a:t>ತಲತಲಾಂತ್ರೊಗು</a:t>
            </a:r>
          </a:p>
          <a:p>
            <a:pPr algn="l">
              <a:lnSpc>
                <a:spcPts val="8399"/>
              </a:lnSpc>
            </a:pPr>
            <a:r>
              <a:rPr lang="en-US" sz="6999">
                <a:solidFill>
                  <a:srgbClr val="000000"/>
                </a:solidFill>
                <a:latin typeface="Calibri (MS)"/>
                <a:ea typeface="Calibri (MS)"/>
                <a:cs typeface="Calibri (MS)"/>
                <a:sym typeface="Calibri (MS)"/>
              </a:rPr>
              <a:t>ಯೇಪಾಂಡ್ಲಾಯಾನ್ ಬುಡಯೆ</a:t>
            </a:r>
          </a:p>
          <a:p>
            <a:pPr algn="l">
              <a:lnSpc>
                <a:spcPts val="8399"/>
              </a:lnSpc>
            </a:pPr>
            <a:r>
              <a:rPr lang="en-US" sz="6999">
                <a:solidFill>
                  <a:srgbClr val="000000"/>
                </a:solidFill>
                <a:latin typeface="Calibri (MS)"/>
                <a:ea typeface="Calibri (MS)"/>
                <a:cs typeface="Calibri (MS)"/>
                <a:sym typeface="Calibri (MS)"/>
              </a:rPr>
              <a:t>ಈ ದಿವ್ಯ ಭಾಗ್ಯೊನು.</a:t>
            </a:r>
          </a:p>
        </p:txBody>
      </p:sp>
      <p:sp>
        <p:nvSpPr>
          <p:cNvPr name="TextBox 14" id="14"/>
          <p:cNvSpPr txBox="true"/>
          <p:nvPr/>
        </p:nvSpPr>
        <p:spPr>
          <a:xfrm rot="0">
            <a:off x="10151737" y="1950926"/>
            <a:ext cx="7107562" cy="7836011"/>
          </a:xfrm>
          <a:prstGeom prst="rect">
            <a:avLst/>
          </a:prstGeom>
        </p:spPr>
        <p:txBody>
          <a:bodyPr anchor="t" rtlCol="false" tIns="0" lIns="0" bIns="0" rIns="0">
            <a:spAutoFit/>
          </a:bodyPr>
          <a:lstStyle/>
          <a:p>
            <a:pPr algn="l">
              <a:lnSpc>
                <a:spcPts val="9798"/>
              </a:lnSpc>
            </a:pPr>
            <a:r>
              <a:rPr lang="en-US" sz="6999">
                <a:solidFill>
                  <a:srgbClr val="000000"/>
                </a:solidFill>
                <a:latin typeface="Times New Roman"/>
                <a:ea typeface="Times New Roman"/>
                <a:cs typeface="Times New Roman"/>
                <a:sym typeface="Times New Roman"/>
              </a:rPr>
              <a:t>7. Yenaasthi swami Dhevere,</a:t>
            </a:r>
          </a:p>
          <a:p>
            <a:pPr algn="l">
              <a:lnSpc>
                <a:spcPts val="8399"/>
              </a:lnSpc>
            </a:pPr>
            <a:r>
              <a:rPr lang="en-US" sz="6999">
                <a:solidFill>
                  <a:srgbClr val="000000"/>
                </a:solidFill>
                <a:latin typeface="Times New Roman"/>
                <a:ea typeface="Times New Roman"/>
                <a:cs typeface="Times New Roman"/>
                <a:sym typeface="Times New Roman"/>
              </a:rPr>
              <a:t>Thalathalaanthrogu</a:t>
            </a:r>
          </a:p>
          <a:p>
            <a:pPr algn="l">
              <a:lnSpc>
                <a:spcPts val="8399"/>
              </a:lnSpc>
            </a:pPr>
            <a:r>
              <a:rPr lang="en-US" sz="6999">
                <a:solidFill>
                  <a:srgbClr val="000000"/>
                </a:solidFill>
                <a:latin typeface="Times New Roman"/>
                <a:ea typeface="Times New Roman"/>
                <a:cs typeface="Times New Roman"/>
                <a:sym typeface="Times New Roman"/>
              </a:rPr>
              <a:t>Yepaandlaa yaanu budaye</a:t>
            </a:r>
          </a:p>
          <a:p>
            <a:pPr algn="l">
              <a:lnSpc>
                <a:spcPts val="8399"/>
              </a:lnSpc>
            </a:pPr>
            <a:r>
              <a:rPr lang="en-US" sz="6999">
                <a:solidFill>
                  <a:srgbClr val="000000"/>
                </a:solidFill>
                <a:latin typeface="Times New Roman"/>
                <a:ea typeface="Times New Roman"/>
                <a:cs typeface="Times New Roman"/>
                <a:sym typeface="Times New Roman"/>
              </a:rPr>
              <a:t>Yee dhivya bhaagyonu.</a:t>
            </a:r>
          </a:p>
        </p:txBody>
      </p:sp>
      <p:sp>
        <p:nvSpPr>
          <p:cNvPr name="TextBox 15" id="15"/>
          <p:cNvSpPr txBox="true"/>
          <p:nvPr/>
        </p:nvSpPr>
        <p:spPr>
          <a:xfrm rot="0">
            <a:off x="5420711" y="611973"/>
            <a:ext cx="7450139" cy="784352"/>
          </a:xfrm>
          <a:prstGeom prst="rect">
            <a:avLst/>
          </a:prstGeom>
        </p:spPr>
        <p:txBody>
          <a:bodyPr anchor="t" rtlCol="false" tIns="0" lIns="0" bIns="0" rIns="0">
            <a:spAutoFit/>
          </a:bodyPr>
          <a:lstStyle/>
          <a:p>
            <a:pPr algn="ctr">
              <a:lnSpc>
                <a:spcPts val="5598"/>
              </a:lnSpc>
            </a:pPr>
            <a:r>
              <a:rPr lang="en-US" sz="6000">
                <a:solidFill>
                  <a:srgbClr val="000000"/>
                </a:solidFill>
                <a:latin typeface="Times New Roman"/>
                <a:ea typeface="Times New Roman"/>
                <a:cs typeface="Times New Roman"/>
                <a:sym typeface="Times New Roman"/>
              </a:rPr>
              <a:t>T - 26 (Vs. all verses)</a:t>
            </a:r>
          </a:p>
        </p:txBody>
      </p:sp>
    </p:spTree>
  </p:cSld>
  <p:clrMapOvr>
    <a:masterClrMapping/>
  </p:clrMapOvr>
</p:sld>
</file>

<file path=ppt/slides/slide5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98976" y="-1112126"/>
            <a:ext cx="5448219" cy="5016902"/>
          </a:xfrm>
          <a:custGeom>
            <a:avLst/>
            <a:gdLst/>
            <a:ahLst/>
            <a:cxnLst/>
            <a:rect r="r" b="b" t="t" l="l"/>
            <a:pathLst>
              <a:path h="5016902" w="5448219">
                <a:moveTo>
                  <a:pt x="0" y="0"/>
                </a:moveTo>
                <a:lnTo>
                  <a:pt x="5448219" y="0"/>
                </a:lnTo>
                <a:lnTo>
                  <a:pt x="5448219" y="5016902"/>
                </a:lnTo>
                <a:lnTo>
                  <a:pt x="0" y="5016902"/>
                </a:lnTo>
                <a:lnTo>
                  <a:pt x="0" y="0"/>
                </a:lnTo>
                <a:close/>
              </a:path>
            </a:pathLst>
          </a:custGeom>
          <a:blipFill>
            <a:blip r:embed="rId2">
              <a:alphaModFix amt="48000"/>
              <a:extLst>
                <a:ext uri="{96DAC541-7B7A-43D3-8B79-37D633B846F1}">
                  <asvg:svgBlip xmlns:asvg="http://schemas.microsoft.com/office/drawing/2016/SVG/main" r:embed="rId3"/>
                </a:ext>
              </a:extLst>
            </a:blip>
            <a:stretch>
              <a:fillRect l="0" t="-216" r="0" b="-216"/>
            </a:stretch>
          </a:blipFill>
        </p:spPr>
        <p:txBody>
          <a:bodyPr/>
          <a:p/>
        </p:txBody>
      </p:sp>
      <p:grpSp>
        <p:nvGrpSpPr>
          <p:cNvPr name="Group 3" id="3"/>
          <p:cNvGrpSpPr/>
          <p:nvPr/>
        </p:nvGrpSpPr>
        <p:grpSpPr>
          <a:xfrm rot="0">
            <a:off x="-176066" y="-3525521"/>
            <a:ext cx="18640140" cy="18640140"/>
            <a:chOff x="0" y="0"/>
            <a:chExt cx="24853519" cy="24853519"/>
          </a:xfrm>
        </p:grpSpPr>
        <p:sp>
          <p:nvSpPr>
            <p:cNvPr name="Freeform 4" id="4"/>
            <p:cNvSpPr/>
            <p:nvPr/>
          </p:nvSpPr>
          <p:spPr>
            <a:xfrm flipH="false" flipV="false" rot="0">
              <a:off x="0" y="0"/>
              <a:ext cx="24853519" cy="24853519"/>
            </a:xfrm>
            <a:custGeom>
              <a:avLst/>
              <a:gdLst/>
              <a:ahLst/>
              <a:cxnLst/>
              <a:rect r="r" b="b" t="t" l="l"/>
              <a:pathLst>
                <a:path h="24853519" w="24853519">
                  <a:moveTo>
                    <a:pt x="0" y="0"/>
                  </a:moveTo>
                  <a:lnTo>
                    <a:pt x="24853519" y="0"/>
                  </a:lnTo>
                  <a:lnTo>
                    <a:pt x="24853519" y="24853519"/>
                  </a:lnTo>
                  <a:lnTo>
                    <a:pt x="0" y="24853519"/>
                  </a:lnTo>
                  <a:lnTo>
                    <a:pt x="0" y="0"/>
                  </a:lnTo>
                  <a:close/>
                </a:path>
              </a:pathLst>
            </a:custGeom>
            <a:blipFill>
              <a:blip r:embed="rId4">
                <a:alphaModFix amt="68000"/>
              </a:blip>
              <a:stretch>
                <a:fillRect l="0" t="0" r="0" b="0"/>
              </a:stretch>
            </a:blipFill>
          </p:spPr>
        </p:sp>
      </p:grpSp>
      <p:grpSp>
        <p:nvGrpSpPr>
          <p:cNvPr name="Group 5" id="5"/>
          <p:cNvGrpSpPr/>
          <p:nvPr/>
        </p:nvGrpSpPr>
        <p:grpSpPr>
          <a:xfrm rot="0">
            <a:off x="13236334" y="0"/>
            <a:ext cx="5227701" cy="4517612"/>
            <a:chOff x="0" y="0"/>
            <a:chExt cx="6970268" cy="6023483"/>
          </a:xfrm>
        </p:grpSpPr>
        <p:sp>
          <p:nvSpPr>
            <p:cNvPr name="Freeform 6" id="6"/>
            <p:cNvSpPr/>
            <p:nvPr/>
          </p:nvSpPr>
          <p:spPr>
            <a:xfrm flipH="false" flipV="false" rot="0">
              <a:off x="0" y="0"/>
              <a:ext cx="6970268" cy="6023483"/>
            </a:xfrm>
            <a:custGeom>
              <a:avLst/>
              <a:gdLst/>
              <a:ahLst/>
              <a:cxnLst/>
              <a:rect r="r" b="b" t="t" l="l"/>
              <a:pathLst>
                <a:path h="6023483" w="6970268">
                  <a:moveTo>
                    <a:pt x="0" y="0"/>
                  </a:moveTo>
                  <a:lnTo>
                    <a:pt x="6970268" y="0"/>
                  </a:lnTo>
                  <a:lnTo>
                    <a:pt x="6970268" y="6023483"/>
                  </a:lnTo>
                  <a:lnTo>
                    <a:pt x="0" y="6023483"/>
                  </a:lnTo>
                  <a:lnTo>
                    <a:pt x="0" y="0"/>
                  </a:lnTo>
                  <a:close/>
                </a:path>
              </a:pathLst>
            </a:custGeom>
            <a:blipFill>
              <a:blip r:embed="rId5">
                <a:alphaModFix amt="62000"/>
              </a:blip>
              <a:stretch>
                <a:fillRect l="0" t="-50" r="0" b="-50"/>
              </a:stretch>
            </a:blipFill>
          </p:spPr>
        </p:sp>
      </p:grpSp>
      <p:grpSp>
        <p:nvGrpSpPr>
          <p:cNvPr name="Group 7" id="7"/>
          <p:cNvGrpSpPr/>
          <p:nvPr/>
        </p:nvGrpSpPr>
        <p:grpSpPr>
          <a:xfrm rot="0">
            <a:off x="-176066" y="5999066"/>
            <a:ext cx="5227701" cy="4517612"/>
            <a:chOff x="0" y="0"/>
            <a:chExt cx="6970268" cy="6023483"/>
          </a:xfrm>
        </p:grpSpPr>
        <p:sp>
          <p:nvSpPr>
            <p:cNvPr name="Freeform 8" id="8"/>
            <p:cNvSpPr/>
            <p:nvPr/>
          </p:nvSpPr>
          <p:spPr>
            <a:xfrm flipH="true" flipV="true" rot="0">
              <a:off x="0" y="0"/>
              <a:ext cx="6970268" cy="6023483"/>
            </a:xfrm>
            <a:custGeom>
              <a:avLst/>
              <a:gdLst/>
              <a:ahLst/>
              <a:cxnLst/>
              <a:rect r="r" b="b" t="t" l="l"/>
              <a:pathLst>
                <a:path h="6023483" w="6970268">
                  <a:moveTo>
                    <a:pt x="6970268" y="6023483"/>
                  </a:moveTo>
                  <a:lnTo>
                    <a:pt x="0" y="6023483"/>
                  </a:lnTo>
                  <a:lnTo>
                    <a:pt x="0" y="0"/>
                  </a:lnTo>
                  <a:lnTo>
                    <a:pt x="6970268" y="0"/>
                  </a:lnTo>
                  <a:lnTo>
                    <a:pt x="6970268" y="6023483"/>
                  </a:lnTo>
                  <a:close/>
                </a:path>
              </a:pathLst>
            </a:custGeom>
            <a:blipFill>
              <a:blip r:embed="rId5">
                <a:alphaModFix amt="62000"/>
              </a:blip>
              <a:stretch>
                <a:fillRect l="0" t="-50" r="0" b="-50"/>
              </a:stretch>
            </a:blipFill>
          </p:spPr>
        </p:sp>
      </p:grpSp>
      <p:sp>
        <p:nvSpPr>
          <p:cNvPr name="Freeform 9" id="9"/>
          <p:cNvSpPr/>
          <p:nvPr/>
        </p:nvSpPr>
        <p:spPr>
          <a:xfrm flipH="true" flipV="true" rot="0">
            <a:off x="14535190" y="7778549"/>
            <a:ext cx="5448219" cy="5016902"/>
          </a:xfrm>
          <a:custGeom>
            <a:avLst/>
            <a:gdLst/>
            <a:ahLst/>
            <a:cxnLst/>
            <a:rect r="r" b="b" t="t" l="l"/>
            <a:pathLst>
              <a:path h="5016902" w="5448219">
                <a:moveTo>
                  <a:pt x="5448219" y="5016902"/>
                </a:moveTo>
                <a:lnTo>
                  <a:pt x="0" y="5016902"/>
                </a:lnTo>
                <a:lnTo>
                  <a:pt x="0" y="0"/>
                </a:lnTo>
                <a:lnTo>
                  <a:pt x="5448219" y="0"/>
                </a:lnTo>
                <a:lnTo>
                  <a:pt x="5448219" y="5016902"/>
                </a:lnTo>
                <a:close/>
              </a:path>
            </a:pathLst>
          </a:custGeom>
          <a:blipFill>
            <a:blip r:embed="rId2">
              <a:alphaModFix amt="19999"/>
              <a:extLst>
                <a:ext uri="{96DAC541-7B7A-43D3-8B79-37D633B846F1}">
                  <asvg:svgBlip xmlns:asvg="http://schemas.microsoft.com/office/drawing/2016/SVG/main" r:embed="rId3"/>
                </a:ext>
              </a:extLst>
            </a:blip>
            <a:stretch>
              <a:fillRect l="0" t="-216" r="0" b="-216"/>
            </a:stretch>
          </a:blipFill>
        </p:spPr>
        <p:txBody>
          <a:bodyPr/>
          <a:p/>
        </p:txBody>
      </p:sp>
      <p:sp>
        <p:nvSpPr>
          <p:cNvPr name="TextBox 10" id="10"/>
          <p:cNvSpPr txBox="true"/>
          <p:nvPr/>
        </p:nvSpPr>
        <p:spPr>
          <a:xfrm rot="0">
            <a:off x="1600200" y="2726340"/>
            <a:ext cx="15429489" cy="2782997"/>
          </a:xfrm>
          <a:prstGeom prst="rect">
            <a:avLst/>
          </a:prstGeom>
        </p:spPr>
        <p:txBody>
          <a:bodyPr anchor="t" rtlCol="false" tIns="0" lIns="0" bIns="0" rIns="0">
            <a:spAutoFit/>
          </a:bodyPr>
          <a:lstStyle/>
          <a:p>
            <a:pPr algn="ctr">
              <a:lnSpc>
                <a:spcPts val="24886"/>
              </a:lnSpc>
            </a:pPr>
            <a:r>
              <a:rPr lang="en-US" sz="9999">
                <a:solidFill>
                  <a:srgbClr val="000000"/>
                </a:solidFill>
                <a:latin typeface="Times New Roman"/>
                <a:ea typeface="Times New Roman"/>
                <a:cs typeface="Times New Roman"/>
                <a:sym typeface="Times New Roman"/>
              </a:rPr>
              <a:t>K - 368 (Vs. all verses)</a:t>
            </a:r>
          </a:p>
        </p:txBody>
      </p:sp>
    </p:spTree>
  </p:cSld>
  <p:clrMapOvr>
    <a:masterClrMapping/>
  </p:clrMapOvr>
</p:sld>
</file>

<file path=ppt/slides/slide5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98976" y="-1112126"/>
            <a:ext cx="5448219" cy="5016902"/>
          </a:xfrm>
          <a:custGeom>
            <a:avLst/>
            <a:gdLst/>
            <a:ahLst/>
            <a:cxnLst/>
            <a:rect r="r" b="b" t="t" l="l"/>
            <a:pathLst>
              <a:path h="5016902" w="5448219">
                <a:moveTo>
                  <a:pt x="0" y="0"/>
                </a:moveTo>
                <a:lnTo>
                  <a:pt x="5448219" y="0"/>
                </a:lnTo>
                <a:lnTo>
                  <a:pt x="5448219" y="5016902"/>
                </a:lnTo>
                <a:lnTo>
                  <a:pt x="0" y="5016902"/>
                </a:lnTo>
                <a:lnTo>
                  <a:pt x="0" y="0"/>
                </a:lnTo>
                <a:close/>
              </a:path>
            </a:pathLst>
          </a:custGeom>
          <a:blipFill>
            <a:blip r:embed="rId2">
              <a:alphaModFix amt="48000"/>
              <a:extLst>
                <a:ext uri="{96DAC541-7B7A-43D3-8B79-37D633B846F1}">
                  <asvg:svgBlip xmlns:asvg="http://schemas.microsoft.com/office/drawing/2016/SVG/main" r:embed="rId3"/>
                </a:ext>
              </a:extLst>
            </a:blip>
            <a:stretch>
              <a:fillRect l="0" t="-216" r="0" b="-216"/>
            </a:stretch>
          </a:blipFill>
        </p:spPr>
        <p:txBody>
          <a:bodyPr/>
          <a:p/>
        </p:txBody>
      </p:sp>
      <p:grpSp>
        <p:nvGrpSpPr>
          <p:cNvPr name="Group 3" id="3"/>
          <p:cNvGrpSpPr/>
          <p:nvPr/>
        </p:nvGrpSpPr>
        <p:grpSpPr>
          <a:xfrm rot="0">
            <a:off x="-176066" y="-3525521"/>
            <a:ext cx="18640140" cy="18640140"/>
            <a:chOff x="0" y="0"/>
            <a:chExt cx="24853519" cy="24853519"/>
          </a:xfrm>
        </p:grpSpPr>
        <p:sp>
          <p:nvSpPr>
            <p:cNvPr name="Freeform 4" id="4"/>
            <p:cNvSpPr/>
            <p:nvPr/>
          </p:nvSpPr>
          <p:spPr>
            <a:xfrm flipH="false" flipV="false" rot="0">
              <a:off x="0" y="0"/>
              <a:ext cx="24853519" cy="24853519"/>
            </a:xfrm>
            <a:custGeom>
              <a:avLst/>
              <a:gdLst/>
              <a:ahLst/>
              <a:cxnLst/>
              <a:rect r="r" b="b" t="t" l="l"/>
              <a:pathLst>
                <a:path h="24853519" w="24853519">
                  <a:moveTo>
                    <a:pt x="0" y="0"/>
                  </a:moveTo>
                  <a:lnTo>
                    <a:pt x="24853519" y="0"/>
                  </a:lnTo>
                  <a:lnTo>
                    <a:pt x="24853519" y="24853519"/>
                  </a:lnTo>
                  <a:lnTo>
                    <a:pt x="0" y="24853519"/>
                  </a:lnTo>
                  <a:lnTo>
                    <a:pt x="0" y="0"/>
                  </a:lnTo>
                  <a:close/>
                </a:path>
              </a:pathLst>
            </a:custGeom>
            <a:blipFill>
              <a:blip r:embed="rId4">
                <a:alphaModFix amt="68000"/>
              </a:blip>
              <a:stretch>
                <a:fillRect l="0" t="0" r="0" b="0"/>
              </a:stretch>
            </a:blipFill>
          </p:spPr>
        </p:sp>
      </p:grpSp>
      <p:grpSp>
        <p:nvGrpSpPr>
          <p:cNvPr name="Group 5" id="5"/>
          <p:cNvGrpSpPr/>
          <p:nvPr/>
        </p:nvGrpSpPr>
        <p:grpSpPr>
          <a:xfrm rot="0">
            <a:off x="13236334" y="0"/>
            <a:ext cx="5227701" cy="4517612"/>
            <a:chOff x="0" y="0"/>
            <a:chExt cx="6970268" cy="6023483"/>
          </a:xfrm>
        </p:grpSpPr>
        <p:sp>
          <p:nvSpPr>
            <p:cNvPr name="Freeform 6" id="6"/>
            <p:cNvSpPr/>
            <p:nvPr/>
          </p:nvSpPr>
          <p:spPr>
            <a:xfrm flipH="false" flipV="false" rot="0">
              <a:off x="0" y="0"/>
              <a:ext cx="6970268" cy="6023483"/>
            </a:xfrm>
            <a:custGeom>
              <a:avLst/>
              <a:gdLst/>
              <a:ahLst/>
              <a:cxnLst/>
              <a:rect r="r" b="b" t="t" l="l"/>
              <a:pathLst>
                <a:path h="6023483" w="6970268">
                  <a:moveTo>
                    <a:pt x="0" y="0"/>
                  </a:moveTo>
                  <a:lnTo>
                    <a:pt x="6970268" y="0"/>
                  </a:lnTo>
                  <a:lnTo>
                    <a:pt x="6970268" y="6023483"/>
                  </a:lnTo>
                  <a:lnTo>
                    <a:pt x="0" y="6023483"/>
                  </a:lnTo>
                  <a:lnTo>
                    <a:pt x="0" y="0"/>
                  </a:lnTo>
                  <a:close/>
                </a:path>
              </a:pathLst>
            </a:custGeom>
            <a:blipFill>
              <a:blip r:embed="rId5">
                <a:alphaModFix amt="62000"/>
              </a:blip>
              <a:stretch>
                <a:fillRect l="0" t="-50" r="0" b="-50"/>
              </a:stretch>
            </a:blipFill>
          </p:spPr>
        </p:sp>
      </p:grpSp>
      <p:grpSp>
        <p:nvGrpSpPr>
          <p:cNvPr name="Group 7" id="7"/>
          <p:cNvGrpSpPr/>
          <p:nvPr/>
        </p:nvGrpSpPr>
        <p:grpSpPr>
          <a:xfrm rot="0">
            <a:off x="-176066" y="7052411"/>
            <a:ext cx="4008787" cy="3464243"/>
            <a:chOff x="0" y="0"/>
            <a:chExt cx="5345049" cy="4618990"/>
          </a:xfrm>
        </p:grpSpPr>
        <p:sp>
          <p:nvSpPr>
            <p:cNvPr name="Freeform 8" id="8"/>
            <p:cNvSpPr/>
            <p:nvPr/>
          </p:nvSpPr>
          <p:spPr>
            <a:xfrm flipH="true" flipV="true" rot="0">
              <a:off x="0" y="0"/>
              <a:ext cx="5345049" cy="4618990"/>
            </a:xfrm>
            <a:custGeom>
              <a:avLst/>
              <a:gdLst/>
              <a:ahLst/>
              <a:cxnLst/>
              <a:rect r="r" b="b" t="t" l="l"/>
              <a:pathLst>
                <a:path h="4618990" w="5345049">
                  <a:moveTo>
                    <a:pt x="5345049" y="4618990"/>
                  </a:moveTo>
                  <a:lnTo>
                    <a:pt x="0" y="4618990"/>
                  </a:lnTo>
                  <a:lnTo>
                    <a:pt x="0" y="0"/>
                  </a:lnTo>
                  <a:lnTo>
                    <a:pt x="5345049" y="0"/>
                  </a:lnTo>
                  <a:lnTo>
                    <a:pt x="5345049" y="4618990"/>
                  </a:lnTo>
                  <a:close/>
                </a:path>
              </a:pathLst>
            </a:custGeom>
            <a:blipFill>
              <a:blip r:embed="rId5">
                <a:alphaModFix amt="62000"/>
              </a:blip>
              <a:stretch>
                <a:fillRect l="0" t="-51" r="0" b="-51"/>
              </a:stretch>
            </a:blipFill>
          </p:spPr>
        </p:sp>
      </p:grpSp>
      <p:sp>
        <p:nvSpPr>
          <p:cNvPr name="Freeform 9" id="9"/>
          <p:cNvSpPr/>
          <p:nvPr/>
        </p:nvSpPr>
        <p:spPr>
          <a:xfrm flipH="true" flipV="true" rot="0">
            <a:off x="14535190" y="7778549"/>
            <a:ext cx="5448219" cy="5016902"/>
          </a:xfrm>
          <a:custGeom>
            <a:avLst/>
            <a:gdLst/>
            <a:ahLst/>
            <a:cxnLst/>
            <a:rect r="r" b="b" t="t" l="l"/>
            <a:pathLst>
              <a:path h="5016902" w="5448219">
                <a:moveTo>
                  <a:pt x="5448219" y="5016902"/>
                </a:moveTo>
                <a:lnTo>
                  <a:pt x="0" y="5016902"/>
                </a:lnTo>
                <a:lnTo>
                  <a:pt x="0" y="0"/>
                </a:lnTo>
                <a:lnTo>
                  <a:pt x="5448219" y="0"/>
                </a:lnTo>
                <a:lnTo>
                  <a:pt x="5448219" y="5016902"/>
                </a:lnTo>
                <a:close/>
              </a:path>
            </a:pathLst>
          </a:custGeom>
          <a:blipFill>
            <a:blip r:embed="rId2">
              <a:alphaModFix amt="19999"/>
              <a:extLst>
                <a:ext uri="{96DAC541-7B7A-43D3-8B79-37D633B846F1}">
                  <asvg:svgBlip xmlns:asvg="http://schemas.microsoft.com/office/drawing/2016/SVG/main" r:embed="rId3"/>
                </a:ext>
              </a:extLst>
            </a:blip>
            <a:stretch>
              <a:fillRect l="0" t="-216" r="0" b="-216"/>
            </a:stretch>
          </a:blipFill>
        </p:spPr>
        <p:txBody>
          <a:bodyPr/>
          <a:p/>
        </p:txBody>
      </p:sp>
      <p:grpSp>
        <p:nvGrpSpPr>
          <p:cNvPr name="Group 10" id="10"/>
          <p:cNvGrpSpPr/>
          <p:nvPr/>
        </p:nvGrpSpPr>
        <p:grpSpPr>
          <a:xfrm rot="0">
            <a:off x="185327" y="173069"/>
            <a:ext cx="17920906" cy="9976104"/>
            <a:chOff x="0" y="0"/>
            <a:chExt cx="23894542" cy="13301472"/>
          </a:xfrm>
        </p:grpSpPr>
        <p:sp>
          <p:nvSpPr>
            <p:cNvPr name="Freeform 11" id="11"/>
            <p:cNvSpPr/>
            <p:nvPr/>
          </p:nvSpPr>
          <p:spPr>
            <a:xfrm flipH="false" flipV="false" rot="0">
              <a:off x="0" y="0"/>
              <a:ext cx="23894542" cy="13301472"/>
            </a:xfrm>
            <a:custGeom>
              <a:avLst/>
              <a:gdLst/>
              <a:ahLst/>
              <a:cxnLst/>
              <a:rect r="r" b="b" t="t" l="l"/>
              <a:pathLst>
                <a:path h="13301472" w="23894542">
                  <a:moveTo>
                    <a:pt x="0" y="0"/>
                  </a:moveTo>
                  <a:lnTo>
                    <a:pt x="23894542" y="0"/>
                  </a:lnTo>
                  <a:lnTo>
                    <a:pt x="23894542" y="13301472"/>
                  </a:lnTo>
                  <a:lnTo>
                    <a:pt x="0" y="13301472"/>
                  </a:lnTo>
                  <a:lnTo>
                    <a:pt x="0" y="0"/>
                  </a:lnTo>
                  <a:close/>
                </a:path>
              </a:pathLst>
            </a:custGeom>
            <a:blipFill>
              <a:blip r:embed="rId6"/>
              <a:stretch>
                <a:fillRect l="0" t="-9879" r="0" b="-9879"/>
              </a:stretch>
            </a:blipFill>
          </p:spPr>
        </p:sp>
      </p:grpSp>
      <p:sp>
        <p:nvSpPr>
          <p:cNvPr name="Freeform 12" id="12"/>
          <p:cNvSpPr/>
          <p:nvPr/>
        </p:nvSpPr>
        <p:spPr>
          <a:xfrm flipH="false" flipV="false" rot="0">
            <a:off x="0" y="-144661"/>
            <a:ext cx="18288000" cy="1929259"/>
          </a:xfrm>
          <a:custGeom>
            <a:avLst/>
            <a:gdLst/>
            <a:ahLst/>
            <a:cxnLst/>
            <a:rect r="r" b="b" t="t" l="l"/>
            <a:pathLst>
              <a:path h="1929259" w="18288000">
                <a:moveTo>
                  <a:pt x="0" y="0"/>
                </a:moveTo>
                <a:lnTo>
                  <a:pt x="18288000" y="0"/>
                </a:lnTo>
                <a:lnTo>
                  <a:pt x="18288000" y="1929259"/>
                </a:lnTo>
                <a:lnTo>
                  <a:pt x="0" y="192925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txBody>
          <a:bodyPr/>
          <a:p/>
        </p:txBody>
      </p:sp>
      <p:sp>
        <p:nvSpPr>
          <p:cNvPr name="TextBox 13" id="13"/>
          <p:cNvSpPr txBox="true"/>
          <p:nvPr/>
        </p:nvSpPr>
        <p:spPr>
          <a:xfrm rot="0">
            <a:off x="5386108" y="611973"/>
            <a:ext cx="7519344" cy="784352"/>
          </a:xfrm>
          <a:prstGeom prst="rect">
            <a:avLst/>
          </a:prstGeom>
        </p:spPr>
        <p:txBody>
          <a:bodyPr anchor="t" rtlCol="false" tIns="0" lIns="0" bIns="0" rIns="0">
            <a:spAutoFit/>
          </a:bodyPr>
          <a:lstStyle/>
          <a:p>
            <a:pPr algn="ctr">
              <a:lnSpc>
                <a:spcPts val="5598"/>
              </a:lnSpc>
            </a:pPr>
            <a:r>
              <a:rPr lang="en-US" sz="6000">
                <a:solidFill>
                  <a:srgbClr val="000000"/>
                </a:solidFill>
                <a:latin typeface="Times New Roman"/>
                <a:ea typeface="Times New Roman"/>
                <a:cs typeface="Times New Roman"/>
                <a:sym typeface="Times New Roman"/>
              </a:rPr>
              <a:t>K - 368 (Vs. all verses)</a:t>
            </a:r>
          </a:p>
        </p:txBody>
      </p:sp>
      <p:sp>
        <p:nvSpPr>
          <p:cNvPr name="TextBox 14" id="14"/>
          <p:cNvSpPr txBox="true"/>
          <p:nvPr/>
        </p:nvSpPr>
        <p:spPr>
          <a:xfrm rot="0">
            <a:off x="415792" y="2144506"/>
            <a:ext cx="7475665" cy="7203532"/>
          </a:xfrm>
          <a:prstGeom prst="rect">
            <a:avLst/>
          </a:prstGeom>
        </p:spPr>
        <p:txBody>
          <a:bodyPr anchor="t" rtlCol="false" tIns="0" lIns="0" bIns="0" rIns="0">
            <a:spAutoFit/>
          </a:bodyPr>
          <a:lstStyle/>
          <a:p>
            <a:pPr algn="l">
              <a:lnSpc>
                <a:spcPts val="8118"/>
              </a:lnSpc>
            </a:pPr>
            <a:r>
              <a:rPr lang="en-US" sz="5799">
                <a:solidFill>
                  <a:srgbClr val="000000"/>
                </a:solidFill>
                <a:latin typeface="Noto Sans Kannada"/>
                <a:ea typeface="Noto Sans Kannada"/>
                <a:cs typeface="Noto Sans Kannada"/>
                <a:sym typeface="Noto Sans Kannada"/>
              </a:rPr>
              <a:t>1. ದೇವರಾಶೀರ್ವಾದದಿಂದ</a:t>
            </a:r>
          </a:p>
          <a:p>
            <a:pPr algn="l">
              <a:lnSpc>
                <a:spcPts val="6959"/>
              </a:lnSpc>
            </a:pPr>
            <a:r>
              <a:rPr lang="en-US" sz="5799">
                <a:solidFill>
                  <a:srgbClr val="000000"/>
                </a:solidFill>
                <a:latin typeface="Calibri (MS)"/>
                <a:ea typeface="Calibri (MS)"/>
                <a:cs typeface="Calibri (MS)"/>
                <a:sym typeface="Calibri (MS)"/>
              </a:rPr>
              <a:t>ಬಾಳು, ಸೊತ್ತು ಸಿಕ್ಕುತೆ;</a:t>
            </a:r>
          </a:p>
          <a:p>
            <a:pPr algn="l">
              <a:lnSpc>
                <a:spcPts val="6959"/>
              </a:lnSpc>
            </a:pPr>
            <a:r>
              <a:rPr lang="en-US" sz="5799">
                <a:solidFill>
                  <a:srgbClr val="000000"/>
                </a:solidFill>
                <a:latin typeface="Calibri (MS)"/>
                <a:ea typeface="Calibri (MS)"/>
                <a:cs typeface="Calibri (MS)"/>
                <a:sym typeface="Calibri (MS)"/>
              </a:rPr>
              <a:t>ನನ್ನ ಸ್ವಂತ ಯತ್ನವೆಲ್ಲ</a:t>
            </a:r>
          </a:p>
          <a:p>
            <a:pPr algn="l">
              <a:lnSpc>
                <a:spcPts val="6959"/>
              </a:lnSpc>
            </a:pPr>
            <a:r>
              <a:rPr lang="en-US" sz="5799">
                <a:solidFill>
                  <a:srgbClr val="000000"/>
                </a:solidFill>
                <a:latin typeface="Calibri (MS)"/>
                <a:ea typeface="Calibri (MS)"/>
                <a:cs typeface="Calibri (MS)"/>
                <a:sym typeface="Calibri (MS)"/>
              </a:rPr>
              <a:t>ಪೂರ್ಣವಾಗಿ ವ್ಯರ್ಥವೆ;</a:t>
            </a:r>
          </a:p>
          <a:p>
            <a:pPr algn="l">
              <a:lnSpc>
                <a:spcPts val="6959"/>
              </a:lnSpc>
            </a:pPr>
            <a:r>
              <a:rPr lang="en-US" sz="5799">
                <a:solidFill>
                  <a:srgbClr val="000000"/>
                </a:solidFill>
                <a:latin typeface="Calibri (MS)"/>
                <a:ea typeface="Calibri (MS)"/>
                <a:cs typeface="Calibri (MS)"/>
                <a:sym typeface="Calibri (MS)"/>
              </a:rPr>
              <a:t>ಬುದ್ಧಿ, ಬಲ, ಕಾಲ, ಸೊತ್ತು</a:t>
            </a:r>
          </a:p>
          <a:p>
            <a:pPr algn="l">
              <a:lnSpc>
                <a:spcPts val="6959"/>
              </a:lnSpc>
            </a:pPr>
            <a:r>
              <a:rPr lang="en-US" sz="5799">
                <a:solidFill>
                  <a:srgbClr val="000000"/>
                </a:solidFill>
                <a:latin typeface="Calibri (MS)"/>
                <a:ea typeface="Calibri (MS)"/>
                <a:cs typeface="Calibri (MS)"/>
                <a:sym typeface="Calibri (MS)"/>
              </a:rPr>
              <a:t>ಕರ್ತ ತಾನೆ ಕೊಟ್ಟದು.</a:t>
            </a:r>
          </a:p>
          <a:p>
            <a:pPr algn="l">
              <a:lnSpc>
                <a:spcPts val="6959"/>
              </a:lnSpc>
            </a:pPr>
            <a:r>
              <a:rPr lang="en-US" sz="5799">
                <a:solidFill>
                  <a:srgbClr val="000000"/>
                </a:solidFill>
                <a:latin typeface="Calibri (MS)"/>
                <a:ea typeface="Calibri (MS)"/>
                <a:cs typeface="Calibri (MS)"/>
                <a:sym typeface="Calibri (MS)"/>
              </a:rPr>
              <a:t>ಇದು ನನ್ನ ಸ್ವಂತವೆಂದು</a:t>
            </a:r>
          </a:p>
          <a:p>
            <a:pPr algn="l">
              <a:lnSpc>
                <a:spcPts val="6959"/>
              </a:lnSpc>
            </a:pPr>
            <a:r>
              <a:rPr lang="en-US" sz="5799">
                <a:solidFill>
                  <a:srgbClr val="000000"/>
                </a:solidFill>
                <a:latin typeface="Calibri (MS)"/>
                <a:ea typeface="Calibri (MS)"/>
                <a:cs typeface="Calibri (MS)"/>
                <a:sym typeface="Calibri (MS)"/>
              </a:rPr>
              <a:t>ಯಾರೂ ಹೇಳಕೂಡದು.</a:t>
            </a:r>
          </a:p>
        </p:txBody>
      </p:sp>
      <p:sp>
        <p:nvSpPr>
          <p:cNvPr name="TextBox 15" id="15"/>
          <p:cNvSpPr txBox="true"/>
          <p:nvPr/>
        </p:nvSpPr>
        <p:spPr>
          <a:xfrm rot="0">
            <a:off x="8093314" y="2106406"/>
            <a:ext cx="9624277" cy="7241632"/>
          </a:xfrm>
          <a:prstGeom prst="rect">
            <a:avLst/>
          </a:prstGeom>
        </p:spPr>
        <p:txBody>
          <a:bodyPr anchor="t" rtlCol="false" tIns="0" lIns="0" bIns="0" rIns="0">
            <a:spAutoFit/>
          </a:bodyPr>
          <a:lstStyle/>
          <a:p>
            <a:pPr algn="l">
              <a:lnSpc>
                <a:spcPts val="8118"/>
              </a:lnSpc>
            </a:pPr>
            <a:r>
              <a:rPr lang="en-US" sz="5799">
                <a:solidFill>
                  <a:srgbClr val="000000"/>
                </a:solidFill>
                <a:latin typeface="Times New Roman"/>
                <a:ea typeface="Times New Roman"/>
                <a:cs typeface="Times New Roman"/>
                <a:sym typeface="Times New Roman"/>
              </a:rPr>
              <a:t>1. Dhëvaraasheervaadhadhindha</a:t>
            </a:r>
          </a:p>
          <a:p>
            <a:pPr algn="l">
              <a:lnSpc>
                <a:spcPts val="6959"/>
              </a:lnSpc>
            </a:pPr>
            <a:r>
              <a:rPr lang="en-US" sz="5799">
                <a:solidFill>
                  <a:srgbClr val="000000"/>
                </a:solidFill>
                <a:latin typeface="Times New Roman"/>
                <a:ea typeface="Times New Roman"/>
                <a:cs typeface="Times New Roman"/>
                <a:sym typeface="Times New Roman"/>
              </a:rPr>
              <a:t>Baalu, sotthu sikkuthe;</a:t>
            </a:r>
          </a:p>
          <a:p>
            <a:pPr algn="l">
              <a:lnSpc>
                <a:spcPts val="6959"/>
              </a:lnSpc>
            </a:pPr>
            <a:r>
              <a:rPr lang="en-US" sz="5799">
                <a:solidFill>
                  <a:srgbClr val="000000"/>
                </a:solidFill>
                <a:latin typeface="Times New Roman"/>
                <a:ea typeface="Times New Roman"/>
                <a:cs typeface="Times New Roman"/>
                <a:sym typeface="Times New Roman"/>
              </a:rPr>
              <a:t>Nanna swantha yathnavella</a:t>
            </a:r>
          </a:p>
          <a:p>
            <a:pPr algn="l">
              <a:lnSpc>
                <a:spcPts val="6959"/>
              </a:lnSpc>
            </a:pPr>
            <a:r>
              <a:rPr lang="en-US" sz="5799">
                <a:solidFill>
                  <a:srgbClr val="000000"/>
                </a:solidFill>
                <a:latin typeface="Times New Roman"/>
                <a:ea typeface="Times New Roman"/>
                <a:cs typeface="Times New Roman"/>
                <a:sym typeface="Times New Roman"/>
              </a:rPr>
              <a:t>Poorñavaagi vyarthave,</a:t>
            </a:r>
          </a:p>
          <a:p>
            <a:pPr algn="l">
              <a:lnSpc>
                <a:spcPts val="6959"/>
              </a:lnSpc>
            </a:pPr>
            <a:r>
              <a:rPr lang="en-US" sz="5799">
                <a:solidFill>
                  <a:srgbClr val="000000"/>
                </a:solidFill>
                <a:latin typeface="Times New Roman"/>
                <a:ea typeface="Times New Roman"/>
                <a:cs typeface="Times New Roman"/>
                <a:sym typeface="Times New Roman"/>
              </a:rPr>
              <a:t>Buddhi, bala, kaala, sotthu</a:t>
            </a:r>
          </a:p>
          <a:p>
            <a:pPr algn="l">
              <a:lnSpc>
                <a:spcPts val="6959"/>
              </a:lnSpc>
            </a:pPr>
            <a:r>
              <a:rPr lang="en-US" sz="5799">
                <a:solidFill>
                  <a:srgbClr val="000000"/>
                </a:solidFill>
                <a:latin typeface="Times New Roman"/>
                <a:ea typeface="Times New Roman"/>
                <a:cs typeface="Times New Roman"/>
                <a:sym typeface="Times New Roman"/>
              </a:rPr>
              <a:t>Kartha thaane kottadhu.</a:t>
            </a:r>
          </a:p>
          <a:p>
            <a:pPr algn="l">
              <a:lnSpc>
                <a:spcPts val="6959"/>
              </a:lnSpc>
            </a:pPr>
            <a:r>
              <a:rPr lang="en-US" sz="5799">
                <a:solidFill>
                  <a:srgbClr val="000000"/>
                </a:solidFill>
                <a:latin typeface="Times New Roman"/>
                <a:ea typeface="Times New Roman"/>
                <a:cs typeface="Times New Roman"/>
                <a:sym typeface="Times New Roman"/>
              </a:rPr>
              <a:t>Yidhu nanna swanthavendhu</a:t>
            </a:r>
          </a:p>
          <a:p>
            <a:pPr algn="l">
              <a:lnSpc>
                <a:spcPts val="6959"/>
              </a:lnSpc>
            </a:pPr>
            <a:r>
              <a:rPr lang="en-US" sz="5799">
                <a:solidFill>
                  <a:srgbClr val="000000"/>
                </a:solidFill>
                <a:latin typeface="Times New Roman"/>
                <a:ea typeface="Times New Roman"/>
                <a:cs typeface="Times New Roman"/>
                <a:sym typeface="Times New Roman"/>
              </a:rPr>
              <a:t>Yaaroo hëlakoodadhu.</a:t>
            </a:r>
          </a:p>
        </p:txBody>
      </p:sp>
    </p:spTree>
  </p:cSld>
  <p:clrMapOvr>
    <a:masterClrMapping/>
  </p:clrMapOvr>
</p:sld>
</file>

<file path=ppt/slides/slide5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98976" y="-1112126"/>
            <a:ext cx="5448219" cy="5016902"/>
          </a:xfrm>
          <a:custGeom>
            <a:avLst/>
            <a:gdLst/>
            <a:ahLst/>
            <a:cxnLst/>
            <a:rect r="r" b="b" t="t" l="l"/>
            <a:pathLst>
              <a:path h="5016902" w="5448219">
                <a:moveTo>
                  <a:pt x="0" y="0"/>
                </a:moveTo>
                <a:lnTo>
                  <a:pt x="5448219" y="0"/>
                </a:lnTo>
                <a:lnTo>
                  <a:pt x="5448219" y="5016902"/>
                </a:lnTo>
                <a:lnTo>
                  <a:pt x="0" y="5016902"/>
                </a:lnTo>
                <a:lnTo>
                  <a:pt x="0" y="0"/>
                </a:lnTo>
                <a:close/>
              </a:path>
            </a:pathLst>
          </a:custGeom>
          <a:blipFill>
            <a:blip r:embed="rId2">
              <a:alphaModFix amt="48000"/>
              <a:extLst>
                <a:ext uri="{96DAC541-7B7A-43D3-8B79-37D633B846F1}">
                  <asvg:svgBlip xmlns:asvg="http://schemas.microsoft.com/office/drawing/2016/SVG/main" r:embed="rId3"/>
                </a:ext>
              </a:extLst>
            </a:blip>
            <a:stretch>
              <a:fillRect l="0" t="-216" r="0" b="-216"/>
            </a:stretch>
          </a:blipFill>
        </p:spPr>
        <p:txBody>
          <a:bodyPr/>
          <a:p/>
        </p:txBody>
      </p:sp>
      <p:grpSp>
        <p:nvGrpSpPr>
          <p:cNvPr name="Group 3" id="3"/>
          <p:cNvGrpSpPr/>
          <p:nvPr/>
        </p:nvGrpSpPr>
        <p:grpSpPr>
          <a:xfrm rot="0">
            <a:off x="-176066" y="-3525521"/>
            <a:ext cx="18640140" cy="18640140"/>
            <a:chOff x="0" y="0"/>
            <a:chExt cx="24853519" cy="24853519"/>
          </a:xfrm>
        </p:grpSpPr>
        <p:sp>
          <p:nvSpPr>
            <p:cNvPr name="Freeform 4" id="4"/>
            <p:cNvSpPr/>
            <p:nvPr/>
          </p:nvSpPr>
          <p:spPr>
            <a:xfrm flipH="false" flipV="false" rot="0">
              <a:off x="0" y="0"/>
              <a:ext cx="24853519" cy="24853519"/>
            </a:xfrm>
            <a:custGeom>
              <a:avLst/>
              <a:gdLst/>
              <a:ahLst/>
              <a:cxnLst/>
              <a:rect r="r" b="b" t="t" l="l"/>
              <a:pathLst>
                <a:path h="24853519" w="24853519">
                  <a:moveTo>
                    <a:pt x="0" y="0"/>
                  </a:moveTo>
                  <a:lnTo>
                    <a:pt x="24853519" y="0"/>
                  </a:lnTo>
                  <a:lnTo>
                    <a:pt x="24853519" y="24853519"/>
                  </a:lnTo>
                  <a:lnTo>
                    <a:pt x="0" y="24853519"/>
                  </a:lnTo>
                  <a:lnTo>
                    <a:pt x="0" y="0"/>
                  </a:lnTo>
                  <a:close/>
                </a:path>
              </a:pathLst>
            </a:custGeom>
            <a:blipFill>
              <a:blip r:embed="rId4">
                <a:alphaModFix amt="68000"/>
              </a:blip>
              <a:stretch>
                <a:fillRect l="0" t="0" r="0" b="0"/>
              </a:stretch>
            </a:blipFill>
          </p:spPr>
        </p:sp>
      </p:grpSp>
      <p:grpSp>
        <p:nvGrpSpPr>
          <p:cNvPr name="Group 5" id="5"/>
          <p:cNvGrpSpPr/>
          <p:nvPr/>
        </p:nvGrpSpPr>
        <p:grpSpPr>
          <a:xfrm rot="0">
            <a:off x="13236334" y="0"/>
            <a:ext cx="5227701" cy="4517612"/>
            <a:chOff x="0" y="0"/>
            <a:chExt cx="6970268" cy="6023483"/>
          </a:xfrm>
        </p:grpSpPr>
        <p:sp>
          <p:nvSpPr>
            <p:cNvPr name="Freeform 6" id="6"/>
            <p:cNvSpPr/>
            <p:nvPr/>
          </p:nvSpPr>
          <p:spPr>
            <a:xfrm flipH="false" flipV="false" rot="0">
              <a:off x="0" y="0"/>
              <a:ext cx="6970268" cy="6023483"/>
            </a:xfrm>
            <a:custGeom>
              <a:avLst/>
              <a:gdLst/>
              <a:ahLst/>
              <a:cxnLst/>
              <a:rect r="r" b="b" t="t" l="l"/>
              <a:pathLst>
                <a:path h="6023483" w="6970268">
                  <a:moveTo>
                    <a:pt x="0" y="0"/>
                  </a:moveTo>
                  <a:lnTo>
                    <a:pt x="6970268" y="0"/>
                  </a:lnTo>
                  <a:lnTo>
                    <a:pt x="6970268" y="6023483"/>
                  </a:lnTo>
                  <a:lnTo>
                    <a:pt x="0" y="6023483"/>
                  </a:lnTo>
                  <a:lnTo>
                    <a:pt x="0" y="0"/>
                  </a:lnTo>
                  <a:close/>
                </a:path>
              </a:pathLst>
            </a:custGeom>
            <a:blipFill>
              <a:blip r:embed="rId5">
                <a:alphaModFix amt="62000"/>
              </a:blip>
              <a:stretch>
                <a:fillRect l="0" t="-50" r="0" b="-50"/>
              </a:stretch>
            </a:blipFill>
          </p:spPr>
        </p:sp>
      </p:grpSp>
      <p:grpSp>
        <p:nvGrpSpPr>
          <p:cNvPr name="Group 7" id="7"/>
          <p:cNvGrpSpPr/>
          <p:nvPr/>
        </p:nvGrpSpPr>
        <p:grpSpPr>
          <a:xfrm rot="0">
            <a:off x="-176066" y="7052411"/>
            <a:ext cx="4008787" cy="3464243"/>
            <a:chOff x="0" y="0"/>
            <a:chExt cx="5345049" cy="4618990"/>
          </a:xfrm>
        </p:grpSpPr>
        <p:sp>
          <p:nvSpPr>
            <p:cNvPr name="Freeform 8" id="8"/>
            <p:cNvSpPr/>
            <p:nvPr/>
          </p:nvSpPr>
          <p:spPr>
            <a:xfrm flipH="true" flipV="true" rot="0">
              <a:off x="0" y="0"/>
              <a:ext cx="5345049" cy="4618990"/>
            </a:xfrm>
            <a:custGeom>
              <a:avLst/>
              <a:gdLst/>
              <a:ahLst/>
              <a:cxnLst/>
              <a:rect r="r" b="b" t="t" l="l"/>
              <a:pathLst>
                <a:path h="4618990" w="5345049">
                  <a:moveTo>
                    <a:pt x="5345049" y="4618990"/>
                  </a:moveTo>
                  <a:lnTo>
                    <a:pt x="0" y="4618990"/>
                  </a:lnTo>
                  <a:lnTo>
                    <a:pt x="0" y="0"/>
                  </a:lnTo>
                  <a:lnTo>
                    <a:pt x="5345049" y="0"/>
                  </a:lnTo>
                  <a:lnTo>
                    <a:pt x="5345049" y="4618990"/>
                  </a:lnTo>
                  <a:close/>
                </a:path>
              </a:pathLst>
            </a:custGeom>
            <a:blipFill>
              <a:blip r:embed="rId5">
                <a:alphaModFix amt="62000"/>
              </a:blip>
              <a:stretch>
                <a:fillRect l="0" t="-51" r="0" b="-51"/>
              </a:stretch>
            </a:blipFill>
          </p:spPr>
        </p:sp>
      </p:grpSp>
      <p:sp>
        <p:nvSpPr>
          <p:cNvPr name="Freeform 9" id="9"/>
          <p:cNvSpPr/>
          <p:nvPr/>
        </p:nvSpPr>
        <p:spPr>
          <a:xfrm flipH="true" flipV="true" rot="0">
            <a:off x="14535190" y="7778549"/>
            <a:ext cx="5448219" cy="5016902"/>
          </a:xfrm>
          <a:custGeom>
            <a:avLst/>
            <a:gdLst/>
            <a:ahLst/>
            <a:cxnLst/>
            <a:rect r="r" b="b" t="t" l="l"/>
            <a:pathLst>
              <a:path h="5016902" w="5448219">
                <a:moveTo>
                  <a:pt x="5448219" y="5016902"/>
                </a:moveTo>
                <a:lnTo>
                  <a:pt x="0" y="5016902"/>
                </a:lnTo>
                <a:lnTo>
                  <a:pt x="0" y="0"/>
                </a:lnTo>
                <a:lnTo>
                  <a:pt x="5448219" y="0"/>
                </a:lnTo>
                <a:lnTo>
                  <a:pt x="5448219" y="5016902"/>
                </a:lnTo>
                <a:close/>
              </a:path>
            </a:pathLst>
          </a:custGeom>
          <a:blipFill>
            <a:blip r:embed="rId2">
              <a:alphaModFix amt="19999"/>
              <a:extLst>
                <a:ext uri="{96DAC541-7B7A-43D3-8B79-37D633B846F1}">
                  <asvg:svgBlip xmlns:asvg="http://schemas.microsoft.com/office/drawing/2016/SVG/main" r:embed="rId3"/>
                </a:ext>
              </a:extLst>
            </a:blip>
            <a:stretch>
              <a:fillRect l="0" t="-216" r="0" b="-216"/>
            </a:stretch>
          </a:blipFill>
        </p:spPr>
        <p:txBody>
          <a:bodyPr/>
          <a:p/>
        </p:txBody>
      </p:sp>
      <p:grpSp>
        <p:nvGrpSpPr>
          <p:cNvPr name="Group 10" id="10"/>
          <p:cNvGrpSpPr/>
          <p:nvPr/>
        </p:nvGrpSpPr>
        <p:grpSpPr>
          <a:xfrm rot="0">
            <a:off x="185327" y="173069"/>
            <a:ext cx="17920906" cy="9976104"/>
            <a:chOff x="0" y="0"/>
            <a:chExt cx="23894542" cy="13301472"/>
          </a:xfrm>
        </p:grpSpPr>
        <p:sp>
          <p:nvSpPr>
            <p:cNvPr name="Freeform 11" id="11"/>
            <p:cNvSpPr/>
            <p:nvPr/>
          </p:nvSpPr>
          <p:spPr>
            <a:xfrm flipH="false" flipV="false" rot="0">
              <a:off x="0" y="0"/>
              <a:ext cx="23894542" cy="13301472"/>
            </a:xfrm>
            <a:custGeom>
              <a:avLst/>
              <a:gdLst/>
              <a:ahLst/>
              <a:cxnLst/>
              <a:rect r="r" b="b" t="t" l="l"/>
              <a:pathLst>
                <a:path h="13301472" w="23894542">
                  <a:moveTo>
                    <a:pt x="0" y="0"/>
                  </a:moveTo>
                  <a:lnTo>
                    <a:pt x="23894542" y="0"/>
                  </a:lnTo>
                  <a:lnTo>
                    <a:pt x="23894542" y="13301472"/>
                  </a:lnTo>
                  <a:lnTo>
                    <a:pt x="0" y="13301472"/>
                  </a:lnTo>
                  <a:lnTo>
                    <a:pt x="0" y="0"/>
                  </a:lnTo>
                  <a:close/>
                </a:path>
              </a:pathLst>
            </a:custGeom>
            <a:blipFill>
              <a:blip r:embed="rId6"/>
              <a:stretch>
                <a:fillRect l="0" t="-9879" r="0" b="-9879"/>
              </a:stretch>
            </a:blipFill>
          </p:spPr>
        </p:sp>
      </p:grpSp>
      <p:sp>
        <p:nvSpPr>
          <p:cNvPr name="Freeform 12" id="12"/>
          <p:cNvSpPr/>
          <p:nvPr/>
        </p:nvSpPr>
        <p:spPr>
          <a:xfrm flipH="false" flipV="false" rot="0">
            <a:off x="0" y="-144661"/>
            <a:ext cx="18288000" cy="1929259"/>
          </a:xfrm>
          <a:custGeom>
            <a:avLst/>
            <a:gdLst/>
            <a:ahLst/>
            <a:cxnLst/>
            <a:rect r="r" b="b" t="t" l="l"/>
            <a:pathLst>
              <a:path h="1929259" w="18288000">
                <a:moveTo>
                  <a:pt x="0" y="0"/>
                </a:moveTo>
                <a:lnTo>
                  <a:pt x="18288000" y="0"/>
                </a:lnTo>
                <a:lnTo>
                  <a:pt x="18288000" y="1929259"/>
                </a:lnTo>
                <a:lnTo>
                  <a:pt x="0" y="192925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txBody>
          <a:bodyPr/>
          <a:p/>
        </p:txBody>
      </p:sp>
      <p:sp>
        <p:nvSpPr>
          <p:cNvPr name="TextBox 13" id="13"/>
          <p:cNvSpPr txBox="true"/>
          <p:nvPr/>
        </p:nvSpPr>
        <p:spPr>
          <a:xfrm rot="0">
            <a:off x="842690" y="2360489"/>
            <a:ext cx="7613107" cy="7203532"/>
          </a:xfrm>
          <a:prstGeom prst="rect">
            <a:avLst/>
          </a:prstGeom>
        </p:spPr>
        <p:txBody>
          <a:bodyPr anchor="t" rtlCol="false" tIns="0" lIns="0" bIns="0" rIns="0">
            <a:spAutoFit/>
          </a:bodyPr>
          <a:lstStyle/>
          <a:p>
            <a:pPr algn="l">
              <a:lnSpc>
                <a:spcPts val="8118"/>
              </a:lnSpc>
            </a:pPr>
            <a:r>
              <a:rPr lang="en-US" sz="5799">
                <a:solidFill>
                  <a:srgbClr val="000000"/>
                </a:solidFill>
                <a:latin typeface="Noto Sans Kannada"/>
                <a:ea typeface="Noto Sans Kannada"/>
                <a:cs typeface="Noto Sans Kannada"/>
                <a:sym typeface="Noto Sans Kannada"/>
              </a:rPr>
              <a:t>2. ಹತ್ತರಲ್ಲಿ ಒಂದು ಪಾಲು</a:t>
            </a:r>
          </a:p>
          <a:p>
            <a:pPr algn="l">
              <a:lnSpc>
                <a:spcPts val="6959"/>
              </a:lnSpc>
            </a:pPr>
            <a:r>
              <a:rPr lang="en-US" sz="5799">
                <a:solidFill>
                  <a:srgbClr val="000000"/>
                </a:solidFill>
                <a:latin typeface="Calibri (MS)"/>
                <a:ea typeface="Calibri (MS)"/>
                <a:cs typeface="Calibri (MS)"/>
                <a:sym typeface="Calibri (MS)"/>
              </a:rPr>
              <a:t>ದೇವಭಾಗವಾಗಿದೆ;</a:t>
            </a:r>
          </a:p>
          <a:p>
            <a:pPr algn="l">
              <a:lnSpc>
                <a:spcPts val="6959"/>
              </a:lnSpc>
            </a:pPr>
            <a:r>
              <a:rPr lang="en-US" sz="5799">
                <a:solidFill>
                  <a:srgbClr val="000000"/>
                </a:solidFill>
                <a:latin typeface="Calibri (MS)"/>
                <a:ea typeface="Calibri (MS)"/>
                <a:cs typeface="Calibri (MS)"/>
                <a:sym typeface="Calibri (MS)"/>
              </a:rPr>
              <a:t>ಹೀಗೆ ಕೊಡುವಂತೆ ಆತ</a:t>
            </a:r>
          </a:p>
          <a:p>
            <a:pPr algn="l">
              <a:lnSpc>
                <a:spcPts val="6959"/>
              </a:lnSpc>
            </a:pPr>
            <a:r>
              <a:rPr lang="en-US" sz="5799">
                <a:solidFill>
                  <a:srgbClr val="000000"/>
                </a:solidFill>
                <a:latin typeface="Calibri (MS)"/>
                <a:ea typeface="Calibri (MS)"/>
                <a:cs typeface="Calibri (MS)"/>
                <a:sym typeface="Calibri (MS)"/>
              </a:rPr>
              <a:t>ಆಜ್ಞೆ ಕೊಡಲಿಲ್ಲವೆ?</a:t>
            </a:r>
          </a:p>
          <a:p>
            <a:pPr algn="l">
              <a:lnSpc>
                <a:spcPts val="6959"/>
              </a:lnSpc>
            </a:pPr>
            <a:r>
              <a:rPr lang="en-US" sz="5799">
                <a:solidFill>
                  <a:srgbClr val="000000"/>
                </a:solidFill>
                <a:latin typeface="Calibri (MS)"/>
                <a:ea typeface="Calibri (MS)"/>
                <a:cs typeface="Calibri (MS)"/>
                <a:sym typeface="Calibri (MS)"/>
              </a:rPr>
              <a:t>ಪೂರ್ಣ ಮನದಿಂದದನ್ನು</a:t>
            </a:r>
          </a:p>
          <a:p>
            <a:pPr algn="l">
              <a:lnSpc>
                <a:spcPts val="6959"/>
              </a:lnSpc>
            </a:pPr>
            <a:r>
              <a:rPr lang="en-US" sz="5799">
                <a:solidFill>
                  <a:srgbClr val="000000"/>
                </a:solidFill>
                <a:latin typeface="Calibri (MS)"/>
                <a:ea typeface="Calibri (MS)"/>
                <a:cs typeface="Calibri (MS)"/>
                <a:sym typeface="Calibri (MS)"/>
              </a:rPr>
              <a:t>ನಾನು ಕೊಡತಕ್ಕದ್ದು;</a:t>
            </a:r>
          </a:p>
          <a:p>
            <a:pPr algn="l">
              <a:lnSpc>
                <a:spcPts val="6959"/>
              </a:lnSpc>
            </a:pPr>
            <a:r>
              <a:rPr lang="en-US" sz="5799">
                <a:solidFill>
                  <a:srgbClr val="000000"/>
                </a:solidFill>
                <a:latin typeface="Calibri (MS)"/>
                <a:ea typeface="Calibri (MS)"/>
                <a:cs typeface="Calibri (MS)"/>
                <a:sym typeface="Calibri (MS)"/>
              </a:rPr>
              <a:t>ಆತ ಕೊಟ್ಟ ನೇಮವನ್ನು</a:t>
            </a:r>
          </a:p>
          <a:p>
            <a:pPr algn="l">
              <a:lnSpc>
                <a:spcPts val="6959"/>
              </a:lnSpc>
            </a:pPr>
            <a:r>
              <a:rPr lang="en-US" sz="5799">
                <a:solidFill>
                  <a:srgbClr val="000000"/>
                </a:solidFill>
                <a:latin typeface="Calibri (MS)"/>
                <a:ea typeface="Calibri (MS)"/>
                <a:cs typeface="Calibri (MS)"/>
                <a:sym typeface="Calibri (MS)"/>
              </a:rPr>
              <a:t>ಎಂದೂ ಮೀರಬಾರದು.</a:t>
            </a:r>
          </a:p>
        </p:txBody>
      </p:sp>
      <p:sp>
        <p:nvSpPr>
          <p:cNvPr name="TextBox 14" id="14"/>
          <p:cNvSpPr txBox="true"/>
          <p:nvPr/>
        </p:nvSpPr>
        <p:spPr>
          <a:xfrm rot="0">
            <a:off x="8798016" y="2322389"/>
            <a:ext cx="8876637" cy="7241632"/>
          </a:xfrm>
          <a:prstGeom prst="rect">
            <a:avLst/>
          </a:prstGeom>
        </p:spPr>
        <p:txBody>
          <a:bodyPr anchor="t" rtlCol="false" tIns="0" lIns="0" bIns="0" rIns="0">
            <a:spAutoFit/>
          </a:bodyPr>
          <a:lstStyle/>
          <a:p>
            <a:pPr algn="l">
              <a:lnSpc>
                <a:spcPts val="8118"/>
              </a:lnSpc>
            </a:pPr>
            <a:r>
              <a:rPr lang="en-US" sz="5799">
                <a:solidFill>
                  <a:srgbClr val="000000"/>
                </a:solidFill>
                <a:latin typeface="Times New Roman"/>
                <a:ea typeface="Times New Roman"/>
                <a:cs typeface="Times New Roman"/>
                <a:sym typeface="Times New Roman"/>
              </a:rPr>
              <a:t>2. Hattharalli ondhu paalu</a:t>
            </a:r>
          </a:p>
          <a:p>
            <a:pPr algn="l">
              <a:lnSpc>
                <a:spcPts val="6959"/>
              </a:lnSpc>
            </a:pPr>
            <a:r>
              <a:rPr lang="en-US" sz="5799">
                <a:solidFill>
                  <a:srgbClr val="000000"/>
                </a:solidFill>
                <a:latin typeface="Times New Roman"/>
                <a:ea typeface="Times New Roman"/>
                <a:cs typeface="Times New Roman"/>
                <a:sym typeface="Times New Roman"/>
              </a:rPr>
              <a:t>Dhëva bhaagavaagidhe;</a:t>
            </a:r>
          </a:p>
          <a:p>
            <a:pPr algn="l">
              <a:lnSpc>
                <a:spcPts val="6959"/>
              </a:lnSpc>
            </a:pPr>
            <a:r>
              <a:rPr lang="en-US" sz="5799">
                <a:solidFill>
                  <a:srgbClr val="000000"/>
                </a:solidFill>
                <a:latin typeface="Times New Roman"/>
                <a:ea typeface="Times New Roman"/>
                <a:cs typeface="Times New Roman"/>
                <a:sym typeface="Times New Roman"/>
              </a:rPr>
              <a:t>Heege koduvanthe Aatha</a:t>
            </a:r>
          </a:p>
          <a:p>
            <a:pPr algn="l">
              <a:lnSpc>
                <a:spcPts val="6959"/>
              </a:lnSpc>
            </a:pPr>
            <a:r>
              <a:rPr lang="en-US" sz="5799">
                <a:solidFill>
                  <a:srgbClr val="000000"/>
                </a:solidFill>
                <a:latin typeface="Times New Roman"/>
                <a:ea typeface="Times New Roman"/>
                <a:cs typeface="Times New Roman"/>
                <a:sym typeface="Times New Roman"/>
              </a:rPr>
              <a:t>Aajne kodalillave ?</a:t>
            </a:r>
          </a:p>
          <a:p>
            <a:pPr algn="l">
              <a:lnSpc>
                <a:spcPts val="6959"/>
              </a:lnSpc>
            </a:pPr>
            <a:r>
              <a:rPr lang="en-US" sz="5799">
                <a:solidFill>
                  <a:srgbClr val="000000"/>
                </a:solidFill>
                <a:latin typeface="Times New Roman"/>
                <a:ea typeface="Times New Roman"/>
                <a:cs typeface="Times New Roman"/>
                <a:sym typeface="Times New Roman"/>
              </a:rPr>
              <a:t>Poorña manadhindhadhannu</a:t>
            </a:r>
          </a:p>
          <a:p>
            <a:pPr algn="l">
              <a:lnSpc>
                <a:spcPts val="6959"/>
              </a:lnSpc>
            </a:pPr>
            <a:r>
              <a:rPr lang="en-US" sz="5799">
                <a:solidFill>
                  <a:srgbClr val="000000"/>
                </a:solidFill>
                <a:latin typeface="Times New Roman"/>
                <a:ea typeface="Times New Roman"/>
                <a:cs typeface="Times New Roman"/>
                <a:sym typeface="Times New Roman"/>
              </a:rPr>
              <a:t>Naanu kodathakkaddhu;</a:t>
            </a:r>
          </a:p>
          <a:p>
            <a:pPr algn="l">
              <a:lnSpc>
                <a:spcPts val="6959"/>
              </a:lnSpc>
            </a:pPr>
            <a:r>
              <a:rPr lang="en-US" sz="5799">
                <a:solidFill>
                  <a:srgbClr val="000000"/>
                </a:solidFill>
                <a:latin typeface="Times New Roman"/>
                <a:ea typeface="Times New Roman"/>
                <a:cs typeface="Times New Roman"/>
                <a:sym typeface="Times New Roman"/>
              </a:rPr>
              <a:t>Aatha kotta nëmavannu</a:t>
            </a:r>
          </a:p>
          <a:p>
            <a:pPr algn="l">
              <a:lnSpc>
                <a:spcPts val="6959"/>
              </a:lnSpc>
            </a:pPr>
            <a:r>
              <a:rPr lang="en-US" sz="5799">
                <a:solidFill>
                  <a:srgbClr val="000000"/>
                </a:solidFill>
                <a:latin typeface="Times New Roman"/>
                <a:ea typeface="Times New Roman"/>
                <a:cs typeface="Times New Roman"/>
                <a:sym typeface="Times New Roman"/>
              </a:rPr>
              <a:t>Yendhoo meerabaaradhu.</a:t>
            </a:r>
          </a:p>
        </p:txBody>
      </p:sp>
      <p:sp>
        <p:nvSpPr>
          <p:cNvPr name="TextBox 15" id="15"/>
          <p:cNvSpPr txBox="true"/>
          <p:nvPr/>
        </p:nvSpPr>
        <p:spPr>
          <a:xfrm rot="0">
            <a:off x="5386108" y="611973"/>
            <a:ext cx="7519344" cy="784352"/>
          </a:xfrm>
          <a:prstGeom prst="rect">
            <a:avLst/>
          </a:prstGeom>
        </p:spPr>
        <p:txBody>
          <a:bodyPr anchor="t" rtlCol="false" tIns="0" lIns="0" bIns="0" rIns="0">
            <a:spAutoFit/>
          </a:bodyPr>
          <a:lstStyle/>
          <a:p>
            <a:pPr algn="ctr">
              <a:lnSpc>
                <a:spcPts val="5598"/>
              </a:lnSpc>
            </a:pPr>
            <a:r>
              <a:rPr lang="en-US" sz="6000">
                <a:solidFill>
                  <a:srgbClr val="000000"/>
                </a:solidFill>
                <a:latin typeface="Times New Roman"/>
                <a:ea typeface="Times New Roman"/>
                <a:cs typeface="Times New Roman"/>
                <a:sym typeface="Times New Roman"/>
              </a:rPr>
              <a:t>K - 368 (Vs. all verses)</a:t>
            </a:r>
          </a:p>
        </p:txBody>
      </p:sp>
    </p:spTree>
  </p:cSld>
  <p:clrMapOvr>
    <a:masterClrMapping/>
  </p:clrMapOvr>
</p:sld>
</file>

<file path=ppt/slides/slide5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98976" y="-1112126"/>
            <a:ext cx="5448219" cy="5016902"/>
          </a:xfrm>
          <a:custGeom>
            <a:avLst/>
            <a:gdLst/>
            <a:ahLst/>
            <a:cxnLst/>
            <a:rect r="r" b="b" t="t" l="l"/>
            <a:pathLst>
              <a:path h="5016902" w="5448219">
                <a:moveTo>
                  <a:pt x="0" y="0"/>
                </a:moveTo>
                <a:lnTo>
                  <a:pt x="5448219" y="0"/>
                </a:lnTo>
                <a:lnTo>
                  <a:pt x="5448219" y="5016902"/>
                </a:lnTo>
                <a:lnTo>
                  <a:pt x="0" y="5016902"/>
                </a:lnTo>
                <a:lnTo>
                  <a:pt x="0" y="0"/>
                </a:lnTo>
                <a:close/>
              </a:path>
            </a:pathLst>
          </a:custGeom>
          <a:blipFill>
            <a:blip r:embed="rId2">
              <a:alphaModFix amt="48000"/>
              <a:extLst>
                <a:ext uri="{96DAC541-7B7A-43D3-8B79-37D633B846F1}">
                  <asvg:svgBlip xmlns:asvg="http://schemas.microsoft.com/office/drawing/2016/SVG/main" r:embed="rId3"/>
                </a:ext>
              </a:extLst>
            </a:blip>
            <a:stretch>
              <a:fillRect l="0" t="-216" r="0" b="-216"/>
            </a:stretch>
          </a:blipFill>
        </p:spPr>
        <p:txBody>
          <a:bodyPr/>
          <a:p/>
        </p:txBody>
      </p:sp>
      <p:grpSp>
        <p:nvGrpSpPr>
          <p:cNvPr name="Group 3" id="3"/>
          <p:cNvGrpSpPr/>
          <p:nvPr/>
        </p:nvGrpSpPr>
        <p:grpSpPr>
          <a:xfrm rot="0">
            <a:off x="-176066" y="-3525521"/>
            <a:ext cx="18640140" cy="18640140"/>
            <a:chOff x="0" y="0"/>
            <a:chExt cx="24853519" cy="24853519"/>
          </a:xfrm>
        </p:grpSpPr>
        <p:sp>
          <p:nvSpPr>
            <p:cNvPr name="Freeform 4" id="4"/>
            <p:cNvSpPr/>
            <p:nvPr/>
          </p:nvSpPr>
          <p:spPr>
            <a:xfrm flipH="false" flipV="false" rot="0">
              <a:off x="0" y="0"/>
              <a:ext cx="24853519" cy="24853519"/>
            </a:xfrm>
            <a:custGeom>
              <a:avLst/>
              <a:gdLst/>
              <a:ahLst/>
              <a:cxnLst/>
              <a:rect r="r" b="b" t="t" l="l"/>
              <a:pathLst>
                <a:path h="24853519" w="24853519">
                  <a:moveTo>
                    <a:pt x="0" y="0"/>
                  </a:moveTo>
                  <a:lnTo>
                    <a:pt x="24853519" y="0"/>
                  </a:lnTo>
                  <a:lnTo>
                    <a:pt x="24853519" y="24853519"/>
                  </a:lnTo>
                  <a:lnTo>
                    <a:pt x="0" y="24853519"/>
                  </a:lnTo>
                  <a:lnTo>
                    <a:pt x="0" y="0"/>
                  </a:lnTo>
                  <a:close/>
                </a:path>
              </a:pathLst>
            </a:custGeom>
            <a:blipFill>
              <a:blip r:embed="rId4">
                <a:alphaModFix amt="68000"/>
              </a:blip>
              <a:stretch>
                <a:fillRect l="0" t="0" r="0" b="0"/>
              </a:stretch>
            </a:blipFill>
          </p:spPr>
        </p:sp>
      </p:grpSp>
      <p:grpSp>
        <p:nvGrpSpPr>
          <p:cNvPr name="Group 5" id="5"/>
          <p:cNvGrpSpPr/>
          <p:nvPr/>
        </p:nvGrpSpPr>
        <p:grpSpPr>
          <a:xfrm rot="0">
            <a:off x="13236334" y="0"/>
            <a:ext cx="5227701" cy="4517612"/>
            <a:chOff x="0" y="0"/>
            <a:chExt cx="6970268" cy="6023483"/>
          </a:xfrm>
        </p:grpSpPr>
        <p:sp>
          <p:nvSpPr>
            <p:cNvPr name="Freeform 6" id="6"/>
            <p:cNvSpPr/>
            <p:nvPr/>
          </p:nvSpPr>
          <p:spPr>
            <a:xfrm flipH="false" flipV="false" rot="0">
              <a:off x="0" y="0"/>
              <a:ext cx="6970268" cy="6023483"/>
            </a:xfrm>
            <a:custGeom>
              <a:avLst/>
              <a:gdLst/>
              <a:ahLst/>
              <a:cxnLst/>
              <a:rect r="r" b="b" t="t" l="l"/>
              <a:pathLst>
                <a:path h="6023483" w="6970268">
                  <a:moveTo>
                    <a:pt x="0" y="0"/>
                  </a:moveTo>
                  <a:lnTo>
                    <a:pt x="6970268" y="0"/>
                  </a:lnTo>
                  <a:lnTo>
                    <a:pt x="6970268" y="6023483"/>
                  </a:lnTo>
                  <a:lnTo>
                    <a:pt x="0" y="6023483"/>
                  </a:lnTo>
                  <a:lnTo>
                    <a:pt x="0" y="0"/>
                  </a:lnTo>
                  <a:close/>
                </a:path>
              </a:pathLst>
            </a:custGeom>
            <a:blipFill>
              <a:blip r:embed="rId5">
                <a:alphaModFix amt="62000"/>
              </a:blip>
              <a:stretch>
                <a:fillRect l="0" t="-50" r="0" b="-50"/>
              </a:stretch>
            </a:blipFill>
          </p:spPr>
        </p:sp>
      </p:grpSp>
      <p:grpSp>
        <p:nvGrpSpPr>
          <p:cNvPr name="Group 7" id="7"/>
          <p:cNvGrpSpPr/>
          <p:nvPr/>
        </p:nvGrpSpPr>
        <p:grpSpPr>
          <a:xfrm rot="0">
            <a:off x="-176066" y="7052411"/>
            <a:ext cx="4008787" cy="3464243"/>
            <a:chOff x="0" y="0"/>
            <a:chExt cx="5345049" cy="4618990"/>
          </a:xfrm>
        </p:grpSpPr>
        <p:sp>
          <p:nvSpPr>
            <p:cNvPr name="Freeform 8" id="8"/>
            <p:cNvSpPr/>
            <p:nvPr/>
          </p:nvSpPr>
          <p:spPr>
            <a:xfrm flipH="true" flipV="true" rot="0">
              <a:off x="0" y="0"/>
              <a:ext cx="5345049" cy="4618990"/>
            </a:xfrm>
            <a:custGeom>
              <a:avLst/>
              <a:gdLst/>
              <a:ahLst/>
              <a:cxnLst/>
              <a:rect r="r" b="b" t="t" l="l"/>
              <a:pathLst>
                <a:path h="4618990" w="5345049">
                  <a:moveTo>
                    <a:pt x="5345049" y="4618990"/>
                  </a:moveTo>
                  <a:lnTo>
                    <a:pt x="0" y="4618990"/>
                  </a:lnTo>
                  <a:lnTo>
                    <a:pt x="0" y="0"/>
                  </a:lnTo>
                  <a:lnTo>
                    <a:pt x="5345049" y="0"/>
                  </a:lnTo>
                  <a:lnTo>
                    <a:pt x="5345049" y="4618990"/>
                  </a:lnTo>
                  <a:close/>
                </a:path>
              </a:pathLst>
            </a:custGeom>
            <a:blipFill>
              <a:blip r:embed="rId5">
                <a:alphaModFix amt="62000"/>
              </a:blip>
              <a:stretch>
                <a:fillRect l="0" t="-51" r="0" b="-51"/>
              </a:stretch>
            </a:blipFill>
          </p:spPr>
        </p:sp>
      </p:grpSp>
      <p:sp>
        <p:nvSpPr>
          <p:cNvPr name="Freeform 9" id="9"/>
          <p:cNvSpPr/>
          <p:nvPr/>
        </p:nvSpPr>
        <p:spPr>
          <a:xfrm flipH="true" flipV="true" rot="0">
            <a:off x="14535190" y="7778549"/>
            <a:ext cx="5448219" cy="5016902"/>
          </a:xfrm>
          <a:custGeom>
            <a:avLst/>
            <a:gdLst/>
            <a:ahLst/>
            <a:cxnLst/>
            <a:rect r="r" b="b" t="t" l="l"/>
            <a:pathLst>
              <a:path h="5016902" w="5448219">
                <a:moveTo>
                  <a:pt x="5448219" y="5016902"/>
                </a:moveTo>
                <a:lnTo>
                  <a:pt x="0" y="5016902"/>
                </a:lnTo>
                <a:lnTo>
                  <a:pt x="0" y="0"/>
                </a:lnTo>
                <a:lnTo>
                  <a:pt x="5448219" y="0"/>
                </a:lnTo>
                <a:lnTo>
                  <a:pt x="5448219" y="5016902"/>
                </a:lnTo>
                <a:close/>
              </a:path>
            </a:pathLst>
          </a:custGeom>
          <a:blipFill>
            <a:blip r:embed="rId2">
              <a:alphaModFix amt="19999"/>
              <a:extLst>
                <a:ext uri="{96DAC541-7B7A-43D3-8B79-37D633B846F1}">
                  <asvg:svgBlip xmlns:asvg="http://schemas.microsoft.com/office/drawing/2016/SVG/main" r:embed="rId3"/>
                </a:ext>
              </a:extLst>
            </a:blip>
            <a:stretch>
              <a:fillRect l="0" t="-216" r="0" b="-216"/>
            </a:stretch>
          </a:blipFill>
        </p:spPr>
        <p:txBody>
          <a:bodyPr/>
          <a:p/>
        </p:txBody>
      </p:sp>
      <p:grpSp>
        <p:nvGrpSpPr>
          <p:cNvPr name="Group 10" id="10"/>
          <p:cNvGrpSpPr/>
          <p:nvPr/>
        </p:nvGrpSpPr>
        <p:grpSpPr>
          <a:xfrm rot="0">
            <a:off x="185327" y="173069"/>
            <a:ext cx="17920906" cy="9976104"/>
            <a:chOff x="0" y="0"/>
            <a:chExt cx="23894542" cy="13301472"/>
          </a:xfrm>
        </p:grpSpPr>
        <p:sp>
          <p:nvSpPr>
            <p:cNvPr name="Freeform 11" id="11"/>
            <p:cNvSpPr/>
            <p:nvPr/>
          </p:nvSpPr>
          <p:spPr>
            <a:xfrm flipH="false" flipV="false" rot="0">
              <a:off x="0" y="0"/>
              <a:ext cx="23894542" cy="13301472"/>
            </a:xfrm>
            <a:custGeom>
              <a:avLst/>
              <a:gdLst/>
              <a:ahLst/>
              <a:cxnLst/>
              <a:rect r="r" b="b" t="t" l="l"/>
              <a:pathLst>
                <a:path h="13301472" w="23894542">
                  <a:moveTo>
                    <a:pt x="0" y="0"/>
                  </a:moveTo>
                  <a:lnTo>
                    <a:pt x="23894542" y="0"/>
                  </a:lnTo>
                  <a:lnTo>
                    <a:pt x="23894542" y="13301472"/>
                  </a:lnTo>
                  <a:lnTo>
                    <a:pt x="0" y="13301472"/>
                  </a:lnTo>
                  <a:lnTo>
                    <a:pt x="0" y="0"/>
                  </a:lnTo>
                  <a:close/>
                </a:path>
              </a:pathLst>
            </a:custGeom>
            <a:blipFill>
              <a:blip r:embed="rId6"/>
              <a:stretch>
                <a:fillRect l="0" t="-9879" r="0" b="-9879"/>
              </a:stretch>
            </a:blipFill>
          </p:spPr>
        </p:sp>
      </p:grpSp>
      <p:sp>
        <p:nvSpPr>
          <p:cNvPr name="Freeform 12" id="12"/>
          <p:cNvSpPr/>
          <p:nvPr/>
        </p:nvSpPr>
        <p:spPr>
          <a:xfrm flipH="false" flipV="false" rot="0">
            <a:off x="0" y="-144661"/>
            <a:ext cx="18288000" cy="1929259"/>
          </a:xfrm>
          <a:custGeom>
            <a:avLst/>
            <a:gdLst/>
            <a:ahLst/>
            <a:cxnLst/>
            <a:rect r="r" b="b" t="t" l="l"/>
            <a:pathLst>
              <a:path h="1929259" w="18288000">
                <a:moveTo>
                  <a:pt x="0" y="0"/>
                </a:moveTo>
                <a:lnTo>
                  <a:pt x="18288000" y="0"/>
                </a:lnTo>
                <a:lnTo>
                  <a:pt x="18288000" y="1929259"/>
                </a:lnTo>
                <a:lnTo>
                  <a:pt x="0" y="192925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txBody>
          <a:bodyPr/>
          <a:p/>
        </p:txBody>
      </p:sp>
      <p:sp>
        <p:nvSpPr>
          <p:cNvPr name="TextBox 13" id="13"/>
          <p:cNvSpPr txBox="true"/>
          <p:nvPr/>
        </p:nvSpPr>
        <p:spPr>
          <a:xfrm rot="0">
            <a:off x="597318" y="2030595"/>
            <a:ext cx="8548462" cy="8118578"/>
          </a:xfrm>
          <a:prstGeom prst="rect">
            <a:avLst/>
          </a:prstGeom>
        </p:spPr>
        <p:txBody>
          <a:bodyPr anchor="t" rtlCol="false" tIns="0" lIns="0" bIns="0" rIns="0">
            <a:spAutoFit/>
          </a:bodyPr>
          <a:lstStyle/>
          <a:p>
            <a:pPr algn="l">
              <a:lnSpc>
                <a:spcPts val="9098"/>
              </a:lnSpc>
            </a:pPr>
            <a:r>
              <a:rPr lang="en-US" sz="6500">
                <a:solidFill>
                  <a:srgbClr val="000000"/>
                </a:solidFill>
                <a:latin typeface="Noto Sans Kannada"/>
                <a:ea typeface="Noto Sans Kannada"/>
                <a:cs typeface="Noto Sans Kannada"/>
                <a:sym typeface="Noto Sans Kannada"/>
              </a:rPr>
              <a:t>3. ದೇವರಾಜ್ಯ ಬರುವಂತೆ</a:t>
            </a:r>
          </a:p>
          <a:p>
            <a:pPr algn="l">
              <a:lnSpc>
                <a:spcPts val="7800"/>
              </a:lnSpc>
            </a:pPr>
            <a:r>
              <a:rPr lang="en-US" sz="6500">
                <a:solidFill>
                  <a:srgbClr val="000000"/>
                </a:solidFill>
                <a:latin typeface="Calibri (MS)"/>
                <a:ea typeface="Calibri (MS)"/>
                <a:cs typeface="Calibri (MS)"/>
                <a:sym typeface="Calibri (MS)"/>
              </a:rPr>
              <a:t>ನಾವು ಚಿಂತೆ ಮಾಡಲು,</a:t>
            </a:r>
          </a:p>
          <a:p>
            <a:pPr algn="l">
              <a:lnSpc>
                <a:spcPts val="7800"/>
              </a:lnSpc>
            </a:pPr>
            <a:r>
              <a:rPr lang="en-US" sz="6500">
                <a:solidFill>
                  <a:srgbClr val="000000"/>
                </a:solidFill>
                <a:latin typeface="Calibri (MS)"/>
                <a:ea typeface="Calibri (MS)"/>
                <a:cs typeface="Calibri (MS)"/>
                <a:sym typeface="Calibri (MS)"/>
              </a:rPr>
              <a:t>ಅದಕ್ಕಾಗಿ ನಮ್ಮ ತ್ರಾಣ,</a:t>
            </a:r>
          </a:p>
          <a:p>
            <a:pPr algn="l">
              <a:lnSpc>
                <a:spcPts val="7800"/>
              </a:lnSpc>
            </a:pPr>
            <a:r>
              <a:rPr lang="en-US" sz="6500">
                <a:solidFill>
                  <a:srgbClr val="000000"/>
                </a:solidFill>
                <a:latin typeface="Calibri (MS)"/>
                <a:ea typeface="Calibri (MS)"/>
                <a:cs typeface="Calibri (MS)"/>
                <a:sym typeface="Calibri (MS)"/>
              </a:rPr>
              <a:t>ದ್ರವ್ಯ ಕೊಡತಕ್ಕದ್ದು.</a:t>
            </a:r>
          </a:p>
          <a:p>
            <a:pPr algn="l">
              <a:lnSpc>
                <a:spcPts val="7800"/>
              </a:lnSpc>
            </a:pPr>
            <a:r>
              <a:rPr lang="en-US" sz="6500">
                <a:solidFill>
                  <a:srgbClr val="000000"/>
                </a:solidFill>
                <a:latin typeface="Calibri (MS)"/>
                <a:ea typeface="Calibri (MS)"/>
                <a:cs typeface="Calibri (MS)"/>
                <a:sym typeface="Calibri (MS)"/>
              </a:rPr>
              <a:t>ಎಲ್ಲವನ್ನು ಕರ್ತಗಾಗಿ</a:t>
            </a:r>
          </a:p>
          <a:p>
            <a:pPr algn="l">
              <a:lnSpc>
                <a:spcPts val="7800"/>
              </a:lnSpc>
            </a:pPr>
            <a:r>
              <a:rPr lang="en-US" sz="6500">
                <a:solidFill>
                  <a:srgbClr val="000000"/>
                </a:solidFill>
                <a:latin typeface="Calibri (MS)"/>
                <a:ea typeface="Calibri (MS)"/>
                <a:cs typeface="Calibri (MS)"/>
                <a:sym typeface="Calibri (MS)"/>
              </a:rPr>
              <a:t>ಕೊಡಬೇಕು ನ್ಯಾಯವೇ;</a:t>
            </a:r>
          </a:p>
          <a:p>
            <a:pPr algn="l">
              <a:lnSpc>
                <a:spcPts val="7800"/>
              </a:lnSpc>
            </a:pPr>
            <a:r>
              <a:rPr lang="en-US" sz="6500">
                <a:solidFill>
                  <a:srgbClr val="000000"/>
                </a:solidFill>
                <a:latin typeface="Calibri (MS)"/>
                <a:ea typeface="Calibri (MS)"/>
                <a:cs typeface="Calibri (MS)"/>
                <a:sym typeface="Calibri (MS)"/>
              </a:rPr>
              <a:t>ಸ್ವಲ್ಪ ಭಾಗ ಆತಗಾಗಿ</a:t>
            </a:r>
          </a:p>
          <a:p>
            <a:pPr algn="l">
              <a:lnSpc>
                <a:spcPts val="7800"/>
              </a:lnSpc>
            </a:pPr>
            <a:r>
              <a:rPr lang="en-US" sz="6500">
                <a:solidFill>
                  <a:srgbClr val="000000"/>
                </a:solidFill>
                <a:latin typeface="Calibri (MS)"/>
                <a:ea typeface="Calibri (MS)"/>
                <a:cs typeface="Calibri (MS)"/>
                <a:sym typeface="Calibri (MS)"/>
              </a:rPr>
              <a:t>ಕೊಡುವದಕ್ಕಾಗದೇ?</a:t>
            </a:r>
          </a:p>
        </p:txBody>
      </p:sp>
      <p:sp>
        <p:nvSpPr>
          <p:cNvPr name="TextBox 14" id="14"/>
          <p:cNvSpPr txBox="true"/>
          <p:nvPr/>
        </p:nvSpPr>
        <p:spPr>
          <a:xfrm rot="0">
            <a:off x="8649738" y="1992495"/>
            <a:ext cx="9638262" cy="8156678"/>
          </a:xfrm>
          <a:prstGeom prst="rect">
            <a:avLst/>
          </a:prstGeom>
        </p:spPr>
        <p:txBody>
          <a:bodyPr anchor="t" rtlCol="false" tIns="0" lIns="0" bIns="0" rIns="0">
            <a:spAutoFit/>
          </a:bodyPr>
          <a:lstStyle/>
          <a:p>
            <a:pPr algn="l">
              <a:lnSpc>
                <a:spcPts val="9098"/>
              </a:lnSpc>
            </a:pPr>
            <a:r>
              <a:rPr lang="en-US" sz="6500">
                <a:solidFill>
                  <a:srgbClr val="000000"/>
                </a:solidFill>
                <a:latin typeface="Times New Roman"/>
                <a:ea typeface="Times New Roman"/>
                <a:cs typeface="Times New Roman"/>
                <a:sym typeface="Times New Roman"/>
              </a:rPr>
              <a:t>3. Dhëvaraajya baruvanthe</a:t>
            </a:r>
          </a:p>
          <a:p>
            <a:pPr algn="l">
              <a:lnSpc>
                <a:spcPts val="7800"/>
              </a:lnSpc>
            </a:pPr>
            <a:r>
              <a:rPr lang="en-US" sz="6500">
                <a:solidFill>
                  <a:srgbClr val="000000"/>
                </a:solidFill>
                <a:latin typeface="Times New Roman"/>
                <a:ea typeface="Times New Roman"/>
                <a:cs typeface="Times New Roman"/>
                <a:sym typeface="Times New Roman"/>
              </a:rPr>
              <a:t>Naavu chinthe maadalu,</a:t>
            </a:r>
          </a:p>
          <a:p>
            <a:pPr algn="l">
              <a:lnSpc>
                <a:spcPts val="7800"/>
              </a:lnSpc>
            </a:pPr>
            <a:r>
              <a:rPr lang="en-US" sz="6500">
                <a:solidFill>
                  <a:srgbClr val="000000"/>
                </a:solidFill>
                <a:latin typeface="Times New Roman"/>
                <a:ea typeface="Times New Roman"/>
                <a:cs typeface="Times New Roman"/>
                <a:sym typeface="Times New Roman"/>
              </a:rPr>
              <a:t>Adhakkaagi namma thraaña,</a:t>
            </a:r>
          </a:p>
          <a:p>
            <a:pPr algn="l">
              <a:lnSpc>
                <a:spcPts val="7800"/>
              </a:lnSpc>
            </a:pPr>
            <a:r>
              <a:rPr lang="en-US" sz="6500">
                <a:solidFill>
                  <a:srgbClr val="000000"/>
                </a:solidFill>
                <a:latin typeface="Times New Roman"/>
                <a:ea typeface="Times New Roman"/>
                <a:cs typeface="Times New Roman"/>
                <a:sym typeface="Times New Roman"/>
              </a:rPr>
              <a:t>Dhravya kodathakkaddhu.</a:t>
            </a:r>
          </a:p>
          <a:p>
            <a:pPr algn="l">
              <a:lnSpc>
                <a:spcPts val="7800"/>
              </a:lnSpc>
            </a:pPr>
            <a:r>
              <a:rPr lang="en-US" sz="6500">
                <a:solidFill>
                  <a:srgbClr val="000000"/>
                </a:solidFill>
                <a:latin typeface="Times New Roman"/>
                <a:ea typeface="Times New Roman"/>
                <a:cs typeface="Times New Roman"/>
                <a:sym typeface="Times New Roman"/>
              </a:rPr>
              <a:t>Yellavannu Karthagaagi</a:t>
            </a:r>
          </a:p>
          <a:p>
            <a:pPr algn="l">
              <a:lnSpc>
                <a:spcPts val="7800"/>
              </a:lnSpc>
            </a:pPr>
            <a:r>
              <a:rPr lang="en-US" sz="6500">
                <a:solidFill>
                  <a:srgbClr val="000000"/>
                </a:solidFill>
                <a:latin typeface="Times New Roman"/>
                <a:ea typeface="Times New Roman"/>
                <a:cs typeface="Times New Roman"/>
                <a:sym typeface="Times New Roman"/>
              </a:rPr>
              <a:t>Kodabëku nyaayavë;</a:t>
            </a:r>
          </a:p>
          <a:p>
            <a:pPr algn="l">
              <a:lnSpc>
                <a:spcPts val="7800"/>
              </a:lnSpc>
            </a:pPr>
            <a:r>
              <a:rPr lang="en-US" sz="6500">
                <a:solidFill>
                  <a:srgbClr val="000000"/>
                </a:solidFill>
                <a:latin typeface="Times New Roman"/>
                <a:ea typeface="Times New Roman"/>
                <a:cs typeface="Times New Roman"/>
                <a:sym typeface="Times New Roman"/>
              </a:rPr>
              <a:t>Swalpa bhaaga Aathagaagi</a:t>
            </a:r>
          </a:p>
          <a:p>
            <a:pPr algn="l">
              <a:lnSpc>
                <a:spcPts val="7800"/>
              </a:lnSpc>
            </a:pPr>
            <a:r>
              <a:rPr lang="en-US" sz="6500">
                <a:solidFill>
                  <a:srgbClr val="000000"/>
                </a:solidFill>
                <a:latin typeface="Times New Roman"/>
                <a:ea typeface="Times New Roman"/>
                <a:cs typeface="Times New Roman"/>
                <a:sym typeface="Times New Roman"/>
              </a:rPr>
              <a:t>Koduvadhakkaagadhë ?</a:t>
            </a:r>
          </a:p>
        </p:txBody>
      </p:sp>
      <p:sp>
        <p:nvSpPr>
          <p:cNvPr name="TextBox 15" id="15"/>
          <p:cNvSpPr txBox="true"/>
          <p:nvPr/>
        </p:nvSpPr>
        <p:spPr>
          <a:xfrm rot="0">
            <a:off x="5386108" y="611973"/>
            <a:ext cx="7519344" cy="784352"/>
          </a:xfrm>
          <a:prstGeom prst="rect">
            <a:avLst/>
          </a:prstGeom>
        </p:spPr>
        <p:txBody>
          <a:bodyPr anchor="t" rtlCol="false" tIns="0" lIns="0" bIns="0" rIns="0">
            <a:spAutoFit/>
          </a:bodyPr>
          <a:lstStyle/>
          <a:p>
            <a:pPr algn="ctr">
              <a:lnSpc>
                <a:spcPts val="5598"/>
              </a:lnSpc>
            </a:pPr>
            <a:r>
              <a:rPr lang="en-US" sz="6000">
                <a:solidFill>
                  <a:srgbClr val="000000"/>
                </a:solidFill>
                <a:latin typeface="Times New Roman"/>
                <a:ea typeface="Times New Roman"/>
                <a:cs typeface="Times New Roman"/>
                <a:sym typeface="Times New Roman"/>
              </a:rPr>
              <a:t>K - 368 (Vs. all verses)</a:t>
            </a:r>
          </a:p>
        </p:txBody>
      </p:sp>
    </p:spTree>
  </p:cSld>
  <p:clrMapOvr>
    <a:masterClrMapping/>
  </p:clrMapOvr>
</p:sld>
</file>

<file path=ppt/slides/slide5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98976" y="-1112126"/>
            <a:ext cx="5448219" cy="5016902"/>
          </a:xfrm>
          <a:custGeom>
            <a:avLst/>
            <a:gdLst/>
            <a:ahLst/>
            <a:cxnLst/>
            <a:rect r="r" b="b" t="t" l="l"/>
            <a:pathLst>
              <a:path h="5016902" w="5448219">
                <a:moveTo>
                  <a:pt x="0" y="0"/>
                </a:moveTo>
                <a:lnTo>
                  <a:pt x="5448219" y="0"/>
                </a:lnTo>
                <a:lnTo>
                  <a:pt x="5448219" y="5016902"/>
                </a:lnTo>
                <a:lnTo>
                  <a:pt x="0" y="5016902"/>
                </a:lnTo>
                <a:lnTo>
                  <a:pt x="0" y="0"/>
                </a:lnTo>
                <a:close/>
              </a:path>
            </a:pathLst>
          </a:custGeom>
          <a:blipFill>
            <a:blip r:embed="rId2">
              <a:alphaModFix amt="48000"/>
              <a:extLst>
                <a:ext uri="{96DAC541-7B7A-43D3-8B79-37D633B846F1}">
                  <asvg:svgBlip xmlns:asvg="http://schemas.microsoft.com/office/drawing/2016/SVG/main" r:embed="rId3"/>
                </a:ext>
              </a:extLst>
            </a:blip>
            <a:stretch>
              <a:fillRect l="0" t="-216" r="0" b="-216"/>
            </a:stretch>
          </a:blipFill>
        </p:spPr>
        <p:txBody>
          <a:bodyPr/>
          <a:p/>
        </p:txBody>
      </p:sp>
      <p:grpSp>
        <p:nvGrpSpPr>
          <p:cNvPr name="Group 3" id="3"/>
          <p:cNvGrpSpPr/>
          <p:nvPr/>
        </p:nvGrpSpPr>
        <p:grpSpPr>
          <a:xfrm rot="0">
            <a:off x="-176066" y="-3525521"/>
            <a:ext cx="18640140" cy="18640140"/>
            <a:chOff x="0" y="0"/>
            <a:chExt cx="24853519" cy="24853519"/>
          </a:xfrm>
        </p:grpSpPr>
        <p:sp>
          <p:nvSpPr>
            <p:cNvPr name="Freeform 4" id="4"/>
            <p:cNvSpPr/>
            <p:nvPr/>
          </p:nvSpPr>
          <p:spPr>
            <a:xfrm flipH="false" flipV="false" rot="0">
              <a:off x="0" y="0"/>
              <a:ext cx="24853519" cy="24853519"/>
            </a:xfrm>
            <a:custGeom>
              <a:avLst/>
              <a:gdLst/>
              <a:ahLst/>
              <a:cxnLst/>
              <a:rect r="r" b="b" t="t" l="l"/>
              <a:pathLst>
                <a:path h="24853519" w="24853519">
                  <a:moveTo>
                    <a:pt x="0" y="0"/>
                  </a:moveTo>
                  <a:lnTo>
                    <a:pt x="24853519" y="0"/>
                  </a:lnTo>
                  <a:lnTo>
                    <a:pt x="24853519" y="24853519"/>
                  </a:lnTo>
                  <a:lnTo>
                    <a:pt x="0" y="24853519"/>
                  </a:lnTo>
                  <a:lnTo>
                    <a:pt x="0" y="0"/>
                  </a:lnTo>
                  <a:close/>
                </a:path>
              </a:pathLst>
            </a:custGeom>
            <a:blipFill>
              <a:blip r:embed="rId4">
                <a:alphaModFix amt="68000"/>
              </a:blip>
              <a:stretch>
                <a:fillRect l="0" t="0" r="0" b="0"/>
              </a:stretch>
            </a:blipFill>
          </p:spPr>
        </p:sp>
      </p:grpSp>
      <p:grpSp>
        <p:nvGrpSpPr>
          <p:cNvPr name="Group 5" id="5"/>
          <p:cNvGrpSpPr/>
          <p:nvPr/>
        </p:nvGrpSpPr>
        <p:grpSpPr>
          <a:xfrm rot="0">
            <a:off x="13236334" y="0"/>
            <a:ext cx="5227701" cy="4517612"/>
            <a:chOff x="0" y="0"/>
            <a:chExt cx="6970268" cy="6023483"/>
          </a:xfrm>
        </p:grpSpPr>
        <p:sp>
          <p:nvSpPr>
            <p:cNvPr name="Freeform 6" id="6"/>
            <p:cNvSpPr/>
            <p:nvPr/>
          </p:nvSpPr>
          <p:spPr>
            <a:xfrm flipH="false" flipV="false" rot="0">
              <a:off x="0" y="0"/>
              <a:ext cx="6970268" cy="6023483"/>
            </a:xfrm>
            <a:custGeom>
              <a:avLst/>
              <a:gdLst/>
              <a:ahLst/>
              <a:cxnLst/>
              <a:rect r="r" b="b" t="t" l="l"/>
              <a:pathLst>
                <a:path h="6023483" w="6970268">
                  <a:moveTo>
                    <a:pt x="0" y="0"/>
                  </a:moveTo>
                  <a:lnTo>
                    <a:pt x="6970268" y="0"/>
                  </a:lnTo>
                  <a:lnTo>
                    <a:pt x="6970268" y="6023483"/>
                  </a:lnTo>
                  <a:lnTo>
                    <a:pt x="0" y="6023483"/>
                  </a:lnTo>
                  <a:lnTo>
                    <a:pt x="0" y="0"/>
                  </a:lnTo>
                  <a:close/>
                </a:path>
              </a:pathLst>
            </a:custGeom>
            <a:blipFill>
              <a:blip r:embed="rId5">
                <a:alphaModFix amt="62000"/>
              </a:blip>
              <a:stretch>
                <a:fillRect l="0" t="-50" r="0" b="-50"/>
              </a:stretch>
            </a:blipFill>
          </p:spPr>
        </p:sp>
      </p:grpSp>
      <p:grpSp>
        <p:nvGrpSpPr>
          <p:cNvPr name="Group 7" id="7"/>
          <p:cNvGrpSpPr/>
          <p:nvPr/>
        </p:nvGrpSpPr>
        <p:grpSpPr>
          <a:xfrm rot="0">
            <a:off x="-176066" y="7052411"/>
            <a:ext cx="4008787" cy="3464243"/>
            <a:chOff x="0" y="0"/>
            <a:chExt cx="5345049" cy="4618990"/>
          </a:xfrm>
        </p:grpSpPr>
        <p:sp>
          <p:nvSpPr>
            <p:cNvPr name="Freeform 8" id="8"/>
            <p:cNvSpPr/>
            <p:nvPr/>
          </p:nvSpPr>
          <p:spPr>
            <a:xfrm flipH="true" flipV="true" rot="0">
              <a:off x="0" y="0"/>
              <a:ext cx="5345049" cy="4618990"/>
            </a:xfrm>
            <a:custGeom>
              <a:avLst/>
              <a:gdLst/>
              <a:ahLst/>
              <a:cxnLst/>
              <a:rect r="r" b="b" t="t" l="l"/>
              <a:pathLst>
                <a:path h="4618990" w="5345049">
                  <a:moveTo>
                    <a:pt x="5345049" y="4618990"/>
                  </a:moveTo>
                  <a:lnTo>
                    <a:pt x="0" y="4618990"/>
                  </a:lnTo>
                  <a:lnTo>
                    <a:pt x="0" y="0"/>
                  </a:lnTo>
                  <a:lnTo>
                    <a:pt x="5345049" y="0"/>
                  </a:lnTo>
                  <a:lnTo>
                    <a:pt x="5345049" y="4618990"/>
                  </a:lnTo>
                  <a:close/>
                </a:path>
              </a:pathLst>
            </a:custGeom>
            <a:blipFill>
              <a:blip r:embed="rId5">
                <a:alphaModFix amt="62000"/>
              </a:blip>
              <a:stretch>
                <a:fillRect l="0" t="-51" r="0" b="-51"/>
              </a:stretch>
            </a:blipFill>
          </p:spPr>
        </p:sp>
      </p:grpSp>
      <p:sp>
        <p:nvSpPr>
          <p:cNvPr name="Freeform 9" id="9"/>
          <p:cNvSpPr/>
          <p:nvPr/>
        </p:nvSpPr>
        <p:spPr>
          <a:xfrm flipH="true" flipV="true" rot="0">
            <a:off x="14535190" y="7778549"/>
            <a:ext cx="5448219" cy="5016902"/>
          </a:xfrm>
          <a:custGeom>
            <a:avLst/>
            <a:gdLst/>
            <a:ahLst/>
            <a:cxnLst/>
            <a:rect r="r" b="b" t="t" l="l"/>
            <a:pathLst>
              <a:path h="5016902" w="5448219">
                <a:moveTo>
                  <a:pt x="5448219" y="5016902"/>
                </a:moveTo>
                <a:lnTo>
                  <a:pt x="0" y="5016902"/>
                </a:lnTo>
                <a:lnTo>
                  <a:pt x="0" y="0"/>
                </a:lnTo>
                <a:lnTo>
                  <a:pt x="5448219" y="0"/>
                </a:lnTo>
                <a:lnTo>
                  <a:pt x="5448219" y="5016902"/>
                </a:lnTo>
                <a:close/>
              </a:path>
            </a:pathLst>
          </a:custGeom>
          <a:blipFill>
            <a:blip r:embed="rId2">
              <a:alphaModFix amt="19999"/>
              <a:extLst>
                <a:ext uri="{96DAC541-7B7A-43D3-8B79-37D633B846F1}">
                  <asvg:svgBlip xmlns:asvg="http://schemas.microsoft.com/office/drawing/2016/SVG/main" r:embed="rId3"/>
                </a:ext>
              </a:extLst>
            </a:blip>
            <a:stretch>
              <a:fillRect l="0" t="-216" r="0" b="-216"/>
            </a:stretch>
          </a:blipFill>
        </p:spPr>
        <p:txBody>
          <a:bodyPr/>
          <a:p/>
        </p:txBody>
      </p:sp>
      <p:grpSp>
        <p:nvGrpSpPr>
          <p:cNvPr name="Group 10" id="10"/>
          <p:cNvGrpSpPr/>
          <p:nvPr/>
        </p:nvGrpSpPr>
        <p:grpSpPr>
          <a:xfrm rot="0">
            <a:off x="185327" y="173069"/>
            <a:ext cx="17920906" cy="9976104"/>
            <a:chOff x="0" y="0"/>
            <a:chExt cx="23894542" cy="13301472"/>
          </a:xfrm>
        </p:grpSpPr>
        <p:sp>
          <p:nvSpPr>
            <p:cNvPr name="Freeform 11" id="11"/>
            <p:cNvSpPr/>
            <p:nvPr/>
          </p:nvSpPr>
          <p:spPr>
            <a:xfrm flipH="false" flipV="false" rot="0">
              <a:off x="0" y="0"/>
              <a:ext cx="23894542" cy="13301472"/>
            </a:xfrm>
            <a:custGeom>
              <a:avLst/>
              <a:gdLst/>
              <a:ahLst/>
              <a:cxnLst/>
              <a:rect r="r" b="b" t="t" l="l"/>
              <a:pathLst>
                <a:path h="13301472" w="23894542">
                  <a:moveTo>
                    <a:pt x="0" y="0"/>
                  </a:moveTo>
                  <a:lnTo>
                    <a:pt x="23894542" y="0"/>
                  </a:lnTo>
                  <a:lnTo>
                    <a:pt x="23894542" y="13301472"/>
                  </a:lnTo>
                  <a:lnTo>
                    <a:pt x="0" y="13301472"/>
                  </a:lnTo>
                  <a:lnTo>
                    <a:pt x="0" y="0"/>
                  </a:lnTo>
                  <a:close/>
                </a:path>
              </a:pathLst>
            </a:custGeom>
            <a:blipFill>
              <a:blip r:embed="rId6"/>
              <a:stretch>
                <a:fillRect l="0" t="-9879" r="0" b="-9879"/>
              </a:stretch>
            </a:blipFill>
          </p:spPr>
        </p:sp>
      </p:grpSp>
      <p:sp>
        <p:nvSpPr>
          <p:cNvPr name="Freeform 12" id="12"/>
          <p:cNvSpPr/>
          <p:nvPr/>
        </p:nvSpPr>
        <p:spPr>
          <a:xfrm flipH="false" flipV="false" rot="0">
            <a:off x="0" y="-144661"/>
            <a:ext cx="18288000" cy="1929259"/>
          </a:xfrm>
          <a:custGeom>
            <a:avLst/>
            <a:gdLst/>
            <a:ahLst/>
            <a:cxnLst/>
            <a:rect r="r" b="b" t="t" l="l"/>
            <a:pathLst>
              <a:path h="1929259" w="18288000">
                <a:moveTo>
                  <a:pt x="0" y="0"/>
                </a:moveTo>
                <a:lnTo>
                  <a:pt x="18288000" y="0"/>
                </a:lnTo>
                <a:lnTo>
                  <a:pt x="18288000" y="1929259"/>
                </a:lnTo>
                <a:lnTo>
                  <a:pt x="0" y="192925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txBody>
          <a:bodyPr/>
          <a:p/>
        </p:txBody>
      </p:sp>
      <p:sp>
        <p:nvSpPr>
          <p:cNvPr name="TextBox 13" id="13"/>
          <p:cNvSpPr txBox="true"/>
          <p:nvPr/>
        </p:nvSpPr>
        <p:spPr>
          <a:xfrm rot="0">
            <a:off x="278177" y="2401649"/>
            <a:ext cx="8867603" cy="7486745"/>
          </a:xfrm>
          <a:prstGeom prst="rect">
            <a:avLst/>
          </a:prstGeom>
        </p:spPr>
        <p:txBody>
          <a:bodyPr anchor="t" rtlCol="false" tIns="0" lIns="0" bIns="0" rIns="0">
            <a:spAutoFit/>
          </a:bodyPr>
          <a:lstStyle/>
          <a:p>
            <a:pPr algn="l">
              <a:lnSpc>
                <a:spcPts val="8398"/>
              </a:lnSpc>
            </a:pPr>
            <a:r>
              <a:rPr lang="en-US" sz="6000">
                <a:solidFill>
                  <a:srgbClr val="000000"/>
                </a:solidFill>
                <a:latin typeface="Noto Sans Kannada"/>
                <a:ea typeface="Noto Sans Kannada"/>
                <a:cs typeface="Noto Sans Kannada"/>
                <a:sym typeface="Noto Sans Kannada"/>
              </a:rPr>
              <a:t>4. ಯೇಸು ಕ್ರಿಸ್ತ ಲೋಭಿಯನ್ನು</a:t>
            </a:r>
          </a:p>
          <a:p>
            <a:pPr algn="l">
              <a:lnSpc>
                <a:spcPts val="7200"/>
              </a:lnSpc>
            </a:pPr>
            <a:r>
              <a:rPr lang="en-US" sz="6000">
                <a:solidFill>
                  <a:srgbClr val="000000"/>
                </a:solidFill>
                <a:latin typeface="Calibri (MS)"/>
                <a:ea typeface="Calibri (MS)"/>
                <a:cs typeface="Calibri (MS)"/>
                <a:sym typeface="Calibri (MS)"/>
              </a:rPr>
              <a:t>ಎಂದೂ ಮೆಚ್ಚಲಾರನು;</a:t>
            </a:r>
          </a:p>
          <a:p>
            <a:pPr algn="l">
              <a:lnSpc>
                <a:spcPts val="7200"/>
              </a:lnSpc>
            </a:pPr>
            <a:r>
              <a:rPr lang="en-US" sz="6000">
                <a:solidFill>
                  <a:srgbClr val="000000"/>
                </a:solidFill>
                <a:latin typeface="Calibri (MS)"/>
                <a:ea typeface="Calibri (MS)"/>
                <a:cs typeface="Calibri (MS)"/>
                <a:sym typeface="Calibri (MS)"/>
              </a:rPr>
              <a:t>ಋಣ ತೆರುವಾತನನ್ನು</a:t>
            </a:r>
          </a:p>
          <a:p>
            <a:pPr algn="l">
              <a:lnSpc>
                <a:spcPts val="7200"/>
              </a:lnSpc>
            </a:pPr>
            <a:r>
              <a:rPr lang="en-US" sz="6000">
                <a:solidFill>
                  <a:srgbClr val="000000"/>
                </a:solidFill>
                <a:latin typeface="Calibri (MS)"/>
                <a:ea typeface="Calibri (MS)"/>
                <a:cs typeface="Calibri (MS)"/>
                <a:sym typeface="Calibri (MS)"/>
              </a:rPr>
              <a:t>ಆಶೀರ್ವದಿಸುವನು;</a:t>
            </a:r>
          </a:p>
          <a:p>
            <a:pPr algn="l">
              <a:lnSpc>
                <a:spcPts val="7200"/>
              </a:lnSpc>
            </a:pPr>
            <a:r>
              <a:rPr lang="en-US" sz="6000">
                <a:solidFill>
                  <a:srgbClr val="000000"/>
                </a:solidFill>
                <a:latin typeface="Calibri (MS)"/>
                <a:ea typeface="Calibri (MS)"/>
                <a:cs typeface="Calibri (MS)"/>
                <a:sym typeface="Calibri (MS)"/>
              </a:rPr>
              <a:t>ಇನ್ನು ಹೆಚ್ಚು ಕೊಡುವಾತ</a:t>
            </a:r>
          </a:p>
          <a:p>
            <a:pPr algn="l">
              <a:lnSpc>
                <a:spcPts val="7200"/>
              </a:lnSpc>
            </a:pPr>
            <a:r>
              <a:rPr lang="en-US" sz="6000">
                <a:solidFill>
                  <a:srgbClr val="000000"/>
                </a:solidFill>
                <a:latin typeface="Calibri (MS)"/>
                <a:ea typeface="Calibri (MS)"/>
                <a:cs typeface="Calibri (MS)"/>
                <a:sym typeface="Calibri (MS)"/>
              </a:rPr>
              <a:t>ನಷ್ಟ ಹೊಂದಲಾರನು;</a:t>
            </a:r>
          </a:p>
          <a:p>
            <a:pPr algn="l">
              <a:lnSpc>
                <a:spcPts val="7200"/>
              </a:lnSpc>
            </a:pPr>
            <a:r>
              <a:rPr lang="en-US" sz="6000">
                <a:solidFill>
                  <a:srgbClr val="000000"/>
                </a:solidFill>
                <a:latin typeface="Calibri (MS)"/>
                <a:ea typeface="Calibri (MS)"/>
                <a:cs typeface="Calibri (MS)"/>
                <a:sym typeface="Calibri (MS)"/>
              </a:rPr>
              <a:t>ಹೆಚ್ಚು ಮೇಲು ದೇವರಿಂದ</a:t>
            </a:r>
          </a:p>
          <a:p>
            <a:pPr algn="l">
              <a:lnSpc>
                <a:spcPts val="7200"/>
              </a:lnSpc>
            </a:pPr>
            <a:r>
              <a:rPr lang="en-US" sz="6000">
                <a:solidFill>
                  <a:srgbClr val="000000"/>
                </a:solidFill>
                <a:latin typeface="Calibri (MS)"/>
                <a:ea typeface="Calibri (MS)"/>
                <a:cs typeface="Calibri (MS)"/>
                <a:sym typeface="Calibri (MS)"/>
              </a:rPr>
              <a:t>ನಿಜವಾಗಿ ಹೊಂದ್ವನು.</a:t>
            </a:r>
          </a:p>
        </p:txBody>
      </p:sp>
      <p:sp>
        <p:nvSpPr>
          <p:cNvPr name="TextBox 14" id="14"/>
          <p:cNvSpPr txBox="true"/>
          <p:nvPr/>
        </p:nvSpPr>
        <p:spPr>
          <a:xfrm rot="0">
            <a:off x="9145780" y="2363549"/>
            <a:ext cx="8759567" cy="7524845"/>
          </a:xfrm>
          <a:prstGeom prst="rect">
            <a:avLst/>
          </a:prstGeom>
        </p:spPr>
        <p:txBody>
          <a:bodyPr anchor="t" rtlCol="false" tIns="0" lIns="0" bIns="0" rIns="0">
            <a:spAutoFit/>
          </a:bodyPr>
          <a:lstStyle/>
          <a:p>
            <a:pPr algn="l">
              <a:lnSpc>
                <a:spcPts val="8398"/>
              </a:lnSpc>
            </a:pPr>
            <a:r>
              <a:rPr lang="en-US" sz="6000">
                <a:solidFill>
                  <a:srgbClr val="000000"/>
                </a:solidFill>
                <a:latin typeface="Times New Roman"/>
                <a:ea typeface="Times New Roman"/>
                <a:cs typeface="Times New Roman"/>
                <a:sym typeface="Times New Roman"/>
              </a:rPr>
              <a:t>4. Yësu Kristha löbhiyannu</a:t>
            </a:r>
          </a:p>
          <a:p>
            <a:pPr algn="l">
              <a:lnSpc>
                <a:spcPts val="7200"/>
              </a:lnSpc>
            </a:pPr>
            <a:r>
              <a:rPr lang="en-US" sz="6000">
                <a:solidFill>
                  <a:srgbClr val="000000"/>
                </a:solidFill>
                <a:latin typeface="Times New Roman"/>
                <a:ea typeface="Times New Roman"/>
                <a:cs typeface="Times New Roman"/>
                <a:sym typeface="Times New Roman"/>
              </a:rPr>
              <a:t>Yendhoo mechchalaaranu;</a:t>
            </a:r>
          </a:p>
          <a:p>
            <a:pPr algn="l">
              <a:lnSpc>
                <a:spcPts val="7200"/>
              </a:lnSpc>
            </a:pPr>
            <a:r>
              <a:rPr lang="en-US" sz="6000">
                <a:solidFill>
                  <a:srgbClr val="000000"/>
                </a:solidFill>
                <a:latin typeface="Times New Roman"/>
                <a:ea typeface="Times New Roman"/>
                <a:cs typeface="Times New Roman"/>
                <a:sym typeface="Times New Roman"/>
              </a:rPr>
              <a:t>Ruña theruvaathanannu</a:t>
            </a:r>
          </a:p>
          <a:p>
            <a:pPr algn="l">
              <a:lnSpc>
                <a:spcPts val="7200"/>
              </a:lnSpc>
            </a:pPr>
            <a:r>
              <a:rPr lang="en-US" sz="6000">
                <a:solidFill>
                  <a:srgbClr val="000000"/>
                </a:solidFill>
                <a:latin typeface="Times New Roman"/>
                <a:ea typeface="Times New Roman"/>
                <a:cs typeface="Times New Roman"/>
                <a:sym typeface="Times New Roman"/>
              </a:rPr>
              <a:t>Aasheervadhisuvanu;</a:t>
            </a:r>
          </a:p>
          <a:p>
            <a:pPr algn="l">
              <a:lnSpc>
                <a:spcPts val="7200"/>
              </a:lnSpc>
            </a:pPr>
            <a:r>
              <a:rPr lang="en-US" sz="6000">
                <a:solidFill>
                  <a:srgbClr val="000000"/>
                </a:solidFill>
                <a:latin typeface="Times New Roman"/>
                <a:ea typeface="Times New Roman"/>
                <a:cs typeface="Times New Roman"/>
                <a:sym typeface="Times New Roman"/>
              </a:rPr>
              <a:t>Yinnu hechchu koduvaatha</a:t>
            </a:r>
          </a:p>
          <a:p>
            <a:pPr algn="l">
              <a:lnSpc>
                <a:spcPts val="7200"/>
              </a:lnSpc>
            </a:pPr>
            <a:r>
              <a:rPr lang="en-US" sz="6000">
                <a:solidFill>
                  <a:srgbClr val="000000"/>
                </a:solidFill>
                <a:latin typeface="Times New Roman"/>
                <a:ea typeface="Times New Roman"/>
                <a:cs typeface="Times New Roman"/>
                <a:sym typeface="Times New Roman"/>
              </a:rPr>
              <a:t>Na$hta hondhalaarnu;</a:t>
            </a:r>
          </a:p>
          <a:p>
            <a:pPr algn="l">
              <a:lnSpc>
                <a:spcPts val="7200"/>
              </a:lnSpc>
            </a:pPr>
            <a:r>
              <a:rPr lang="en-US" sz="6000">
                <a:solidFill>
                  <a:srgbClr val="000000"/>
                </a:solidFill>
                <a:latin typeface="Times New Roman"/>
                <a:ea typeface="Times New Roman"/>
                <a:cs typeface="Times New Roman"/>
                <a:sym typeface="Times New Roman"/>
              </a:rPr>
              <a:t>Hechchu mëlu Dhëvarindha</a:t>
            </a:r>
          </a:p>
          <a:p>
            <a:pPr algn="l">
              <a:lnSpc>
                <a:spcPts val="7200"/>
              </a:lnSpc>
            </a:pPr>
            <a:r>
              <a:rPr lang="en-US" sz="6000">
                <a:solidFill>
                  <a:srgbClr val="000000"/>
                </a:solidFill>
                <a:latin typeface="Times New Roman"/>
                <a:ea typeface="Times New Roman"/>
                <a:cs typeface="Times New Roman"/>
                <a:sym typeface="Times New Roman"/>
              </a:rPr>
              <a:t>Nijavaagi hondhvanu.</a:t>
            </a:r>
          </a:p>
        </p:txBody>
      </p:sp>
      <p:sp>
        <p:nvSpPr>
          <p:cNvPr name="TextBox 15" id="15"/>
          <p:cNvSpPr txBox="true"/>
          <p:nvPr/>
        </p:nvSpPr>
        <p:spPr>
          <a:xfrm rot="0">
            <a:off x="5386108" y="611973"/>
            <a:ext cx="7519344" cy="784352"/>
          </a:xfrm>
          <a:prstGeom prst="rect">
            <a:avLst/>
          </a:prstGeom>
        </p:spPr>
        <p:txBody>
          <a:bodyPr anchor="t" rtlCol="false" tIns="0" lIns="0" bIns="0" rIns="0">
            <a:spAutoFit/>
          </a:bodyPr>
          <a:lstStyle/>
          <a:p>
            <a:pPr algn="ctr">
              <a:lnSpc>
                <a:spcPts val="5598"/>
              </a:lnSpc>
            </a:pPr>
            <a:r>
              <a:rPr lang="en-US" sz="6000">
                <a:solidFill>
                  <a:srgbClr val="000000"/>
                </a:solidFill>
                <a:latin typeface="Times New Roman"/>
                <a:ea typeface="Times New Roman"/>
                <a:cs typeface="Times New Roman"/>
                <a:sym typeface="Times New Roman"/>
              </a:rPr>
              <a:t>K - 368 (Vs. all verses)</a:t>
            </a:r>
          </a:p>
        </p:txBody>
      </p:sp>
    </p:spTree>
  </p:cSld>
  <p:clrMapOvr>
    <a:masterClrMapping/>
  </p:clrMapOvr>
</p:sld>
</file>

<file path=ppt/slides/slide5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6066" y="-3525521"/>
            <a:ext cx="18640140" cy="18640140"/>
            <a:chOff x="0" y="0"/>
            <a:chExt cx="24853519" cy="24853519"/>
          </a:xfrm>
        </p:grpSpPr>
        <p:sp>
          <p:nvSpPr>
            <p:cNvPr name="Freeform 3" id="3"/>
            <p:cNvSpPr/>
            <p:nvPr/>
          </p:nvSpPr>
          <p:spPr>
            <a:xfrm flipH="false" flipV="false" rot="0">
              <a:off x="0" y="0"/>
              <a:ext cx="24853519" cy="24853519"/>
            </a:xfrm>
            <a:custGeom>
              <a:avLst/>
              <a:gdLst/>
              <a:ahLst/>
              <a:cxnLst/>
              <a:rect r="r" b="b" t="t" l="l"/>
              <a:pathLst>
                <a:path h="24853519" w="24853519">
                  <a:moveTo>
                    <a:pt x="0" y="0"/>
                  </a:moveTo>
                  <a:lnTo>
                    <a:pt x="24853519" y="0"/>
                  </a:lnTo>
                  <a:lnTo>
                    <a:pt x="24853519" y="24853519"/>
                  </a:lnTo>
                  <a:lnTo>
                    <a:pt x="0" y="24853519"/>
                  </a:lnTo>
                  <a:lnTo>
                    <a:pt x="0" y="0"/>
                  </a:lnTo>
                  <a:close/>
                </a:path>
              </a:pathLst>
            </a:custGeom>
            <a:blipFill>
              <a:blip r:embed="rId2">
                <a:alphaModFix amt="68000"/>
              </a:blip>
              <a:stretch>
                <a:fillRect l="0" t="0" r="0" b="0"/>
              </a:stretch>
            </a:blipFill>
          </p:spPr>
        </p:sp>
      </p:grpSp>
      <p:grpSp>
        <p:nvGrpSpPr>
          <p:cNvPr name="Group 4" id="4"/>
          <p:cNvGrpSpPr/>
          <p:nvPr/>
        </p:nvGrpSpPr>
        <p:grpSpPr>
          <a:xfrm rot="5962817">
            <a:off x="-3615525" y="-227130"/>
            <a:ext cx="8789956" cy="8229600"/>
            <a:chOff x="0" y="0"/>
            <a:chExt cx="11719941" cy="10972800"/>
          </a:xfrm>
        </p:grpSpPr>
        <p:sp>
          <p:nvSpPr>
            <p:cNvPr name="Freeform 5" id="5"/>
            <p:cNvSpPr/>
            <p:nvPr/>
          </p:nvSpPr>
          <p:spPr>
            <a:xfrm flipH="false" flipV="false" rot="0">
              <a:off x="0" y="0"/>
              <a:ext cx="11719941" cy="10972800"/>
            </a:xfrm>
            <a:custGeom>
              <a:avLst/>
              <a:gdLst/>
              <a:ahLst/>
              <a:cxnLst/>
              <a:rect r="r" b="b" t="t" l="l"/>
              <a:pathLst>
                <a:path h="10972800" w="11719941">
                  <a:moveTo>
                    <a:pt x="0" y="0"/>
                  </a:moveTo>
                  <a:lnTo>
                    <a:pt x="11719941" y="0"/>
                  </a:lnTo>
                  <a:lnTo>
                    <a:pt x="11719941" y="10972800"/>
                  </a:lnTo>
                  <a:lnTo>
                    <a:pt x="0" y="10972800"/>
                  </a:lnTo>
                  <a:lnTo>
                    <a:pt x="0" y="0"/>
                  </a:lnTo>
                  <a:close/>
                </a:path>
              </a:pathLst>
            </a:custGeom>
            <a:blipFill>
              <a:blip r:embed="rId3"/>
              <a:stretch>
                <a:fillRect l="-1" t="0" r="-1" b="0"/>
              </a:stretch>
            </a:blipFill>
          </p:spPr>
        </p:sp>
      </p:grpSp>
      <p:grpSp>
        <p:nvGrpSpPr>
          <p:cNvPr name="Group 6" id="6"/>
          <p:cNvGrpSpPr/>
          <p:nvPr/>
        </p:nvGrpSpPr>
        <p:grpSpPr>
          <a:xfrm rot="0">
            <a:off x="13233236" y="-563663"/>
            <a:ext cx="5824728" cy="5057775"/>
            <a:chOff x="0" y="0"/>
            <a:chExt cx="7766304" cy="6743700"/>
          </a:xfrm>
        </p:grpSpPr>
        <p:sp>
          <p:nvSpPr>
            <p:cNvPr name="Freeform 7" id="7"/>
            <p:cNvSpPr/>
            <p:nvPr/>
          </p:nvSpPr>
          <p:spPr>
            <a:xfrm flipH="false" flipV="false" rot="0">
              <a:off x="0" y="0"/>
              <a:ext cx="7766304" cy="6743700"/>
            </a:xfrm>
            <a:custGeom>
              <a:avLst/>
              <a:gdLst/>
              <a:ahLst/>
              <a:cxnLst/>
              <a:rect r="r" b="b" t="t" l="l"/>
              <a:pathLst>
                <a:path h="6743700" w="7766304">
                  <a:moveTo>
                    <a:pt x="0" y="0"/>
                  </a:moveTo>
                  <a:lnTo>
                    <a:pt x="7766304" y="0"/>
                  </a:lnTo>
                  <a:lnTo>
                    <a:pt x="7766304" y="6743700"/>
                  </a:lnTo>
                  <a:lnTo>
                    <a:pt x="0" y="6743700"/>
                  </a:lnTo>
                  <a:lnTo>
                    <a:pt x="0" y="0"/>
                  </a:lnTo>
                  <a:close/>
                </a:path>
              </a:pathLst>
            </a:custGeom>
            <a:blipFill>
              <a:blip r:embed="rId4"/>
              <a:stretch>
                <a:fillRect l="-24" t="0" r="-24" b="0"/>
              </a:stretch>
            </a:blipFill>
          </p:spPr>
        </p:sp>
      </p:grpSp>
      <p:sp>
        <p:nvSpPr>
          <p:cNvPr name="TextBox 8" id="8"/>
          <p:cNvSpPr txBox="true"/>
          <p:nvPr/>
        </p:nvSpPr>
        <p:spPr>
          <a:xfrm rot="0">
            <a:off x="5410200" y="4381500"/>
            <a:ext cx="11256477" cy="1693131"/>
          </a:xfrm>
          <a:prstGeom prst="rect">
            <a:avLst/>
          </a:prstGeom>
        </p:spPr>
        <p:txBody>
          <a:bodyPr anchor="t" rtlCol="false" tIns="0" lIns="0" bIns="0" rIns="0">
            <a:spAutoFit/>
          </a:bodyPr>
          <a:lstStyle/>
          <a:p>
            <a:pPr algn="l">
              <a:lnSpc>
                <a:spcPts val="13339"/>
              </a:lnSpc>
            </a:pPr>
            <a:r>
              <a:rPr lang="en-US" sz="11499" b="true">
                <a:solidFill>
                  <a:srgbClr val="000000"/>
                </a:solidFill>
                <a:latin typeface="Cambria Bold"/>
                <a:ea typeface="Cambria Bold"/>
                <a:cs typeface="Cambria Bold"/>
                <a:sym typeface="Cambria Bold"/>
              </a:rPr>
              <a:t>Lord’s Prayer</a:t>
            </a:r>
          </a:p>
        </p:txBody>
      </p:sp>
      <p:grpSp>
        <p:nvGrpSpPr>
          <p:cNvPr name="Group 9" id="9"/>
          <p:cNvGrpSpPr/>
          <p:nvPr/>
        </p:nvGrpSpPr>
        <p:grpSpPr>
          <a:xfrm rot="0">
            <a:off x="13233236" y="6235220"/>
            <a:ext cx="5824728" cy="5057775"/>
            <a:chOff x="0" y="0"/>
            <a:chExt cx="7766304" cy="6743700"/>
          </a:xfrm>
        </p:grpSpPr>
        <p:sp>
          <p:nvSpPr>
            <p:cNvPr name="Freeform 10" id="10"/>
            <p:cNvSpPr/>
            <p:nvPr/>
          </p:nvSpPr>
          <p:spPr>
            <a:xfrm flipH="false" flipV="true" rot="0">
              <a:off x="0" y="0"/>
              <a:ext cx="7766304" cy="6743700"/>
            </a:xfrm>
            <a:custGeom>
              <a:avLst/>
              <a:gdLst/>
              <a:ahLst/>
              <a:cxnLst/>
              <a:rect r="r" b="b" t="t" l="l"/>
              <a:pathLst>
                <a:path h="6743700" w="7766304">
                  <a:moveTo>
                    <a:pt x="0" y="6743700"/>
                  </a:moveTo>
                  <a:lnTo>
                    <a:pt x="7766304" y="6743700"/>
                  </a:lnTo>
                  <a:lnTo>
                    <a:pt x="7766304" y="0"/>
                  </a:lnTo>
                  <a:lnTo>
                    <a:pt x="0" y="0"/>
                  </a:lnTo>
                  <a:lnTo>
                    <a:pt x="0" y="6743700"/>
                  </a:lnTo>
                  <a:close/>
                </a:path>
              </a:pathLst>
            </a:custGeom>
            <a:blipFill>
              <a:blip r:embed="rId4"/>
              <a:stretch>
                <a:fillRect l="-24" t="0" r="-24" b="0"/>
              </a:stretch>
            </a:blipFill>
          </p:spPr>
        </p:sp>
      </p:grpSp>
    </p:spTree>
  </p:cSld>
  <p:clrMapOvr>
    <a:masterClrMapping/>
  </p:clrMapOvr>
</p:sld>
</file>

<file path=ppt/slides/slide5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98976" y="-1112126"/>
            <a:ext cx="5448219" cy="5016902"/>
          </a:xfrm>
          <a:custGeom>
            <a:avLst/>
            <a:gdLst/>
            <a:ahLst/>
            <a:cxnLst/>
            <a:rect r="r" b="b" t="t" l="l"/>
            <a:pathLst>
              <a:path h="5016902" w="5448219">
                <a:moveTo>
                  <a:pt x="0" y="0"/>
                </a:moveTo>
                <a:lnTo>
                  <a:pt x="5448219" y="0"/>
                </a:lnTo>
                <a:lnTo>
                  <a:pt x="5448219" y="5016902"/>
                </a:lnTo>
                <a:lnTo>
                  <a:pt x="0" y="5016902"/>
                </a:lnTo>
                <a:lnTo>
                  <a:pt x="0" y="0"/>
                </a:lnTo>
                <a:close/>
              </a:path>
            </a:pathLst>
          </a:custGeom>
          <a:blipFill>
            <a:blip r:embed="rId2">
              <a:alphaModFix amt="48000"/>
              <a:extLst>
                <a:ext uri="{96DAC541-7B7A-43D3-8B79-37D633B846F1}">
                  <asvg:svgBlip xmlns:asvg="http://schemas.microsoft.com/office/drawing/2016/SVG/main" r:embed="rId3"/>
                </a:ext>
              </a:extLst>
            </a:blip>
            <a:stretch>
              <a:fillRect l="0" t="-216" r="0" b="-216"/>
            </a:stretch>
          </a:blipFill>
        </p:spPr>
        <p:txBody>
          <a:bodyPr/>
          <a:p/>
        </p:txBody>
      </p:sp>
      <p:sp>
        <p:nvSpPr>
          <p:cNvPr name="Freeform 3" id="3"/>
          <p:cNvSpPr/>
          <p:nvPr/>
        </p:nvSpPr>
        <p:spPr>
          <a:xfrm flipH="true" flipV="true" rot="0">
            <a:off x="3678219" y="949614"/>
            <a:ext cx="12731003" cy="11723132"/>
          </a:xfrm>
          <a:custGeom>
            <a:avLst/>
            <a:gdLst/>
            <a:ahLst/>
            <a:cxnLst/>
            <a:rect r="r" b="b" t="t" l="l"/>
            <a:pathLst>
              <a:path h="11723132" w="12731003">
                <a:moveTo>
                  <a:pt x="12731003" y="11723132"/>
                </a:moveTo>
                <a:lnTo>
                  <a:pt x="0" y="11723132"/>
                </a:lnTo>
                <a:lnTo>
                  <a:pt x="0" y="0"/>
                </a:lnTo>
                <a:lnTo>
                  <a:pt x="12731003" y="0"/>
                </a:lnTo>
                <a:lnTo>
                  <a:pt x="12731003" y="11723132"/>
                </a:lnTo>
                <a:close/>
              </a:path>
            </a:pathLst>
          </a:custGeom>
          <a:blipFill>
            <a:blip r:embed="rId2">
              <a:alphaModFix amt="12000"/>
              <a:extLst>
                <a:ext uri="{96DAC541-7B7A-43D3-8B79-37D633B846F1}">
                  <asvg:svgBlip xmlns:asvg="http://schemas.microsoft.com/office/drawing/2016/SVG/main" r:embed="rId3"/>
                </a:ext>
              </a:extLst>
            </a:blip>
            <a:stretch>
              <a:fillRect l="0" t="-156" r="0" b="-156"/>
            </a:stretch>
          </a:blipFill>
        </p:spPr>
        <p:txBody>
          <a:bodyPr/>
          <a:p/>
        </p:txBody>
      </p:sp>
      <p:grpSp>
        <p:nvGrpSpPr>
          <p:cNvPr name="Group 4" id="4"/>
          <p:cNvGrpSpPr/>
          <p:nvPr/>
        </p:nvGrpSpPr>
        <p:grpSpPr>
          <a:xfrm rot="0">
            <a:off x="-176066" y="-3525521"/>
            <a:ext cx="18640140" cy="18640140"/>
            <a:chOff x="0" y="0"/>
            <a:chExt cx="24853519" cy="24853519"/>
          </a:xfrm>
        </p:grpSpPr>
        <p:sp>
          <p:nvSpPr>
            <p:cNvPr name="Freeform 5" id="5"/>
            <p:cNvSpPr/>
            <p:nvPr/>
          </p:nvSpPr>
          <p:spPr>
            <a:xfrm flipH="false" flipV="false" rot="0">
              <a:off x="0" y="0"/>
              <a:ext cx="24853519" cy="24853519"/>
            </a:xfrm>
            <a:custGeom>
              <a:avLst/>
              <a:gdLst/>
              <a:ahLst/>
              <a:cxnLst/>
              <a:rect r="r" b="b" t="t" l="l"/>
              <a:pathLst>
                <a:path h="24853519" w="24853519">
                  <a:moveTo>
                    <a:pt x="0" y="0"/>
                  </a:moveTo>
                  <a:lnTo>
                    <a:pt x="24853519" y="0"/>
                  </a:lnTo>
                  <a:lnTo>
                    <a:pt x="24853519" y="24853519"/>
                  </a:lnTo>
                  <a:lnTo>
                    <a:pt x="0" y="24853519"/>
                  </a:lnTo>
                  <a:lnTo>
                    <a:pt x="0" y="0"/>
                  </a:lnTo>
                  <a:close/>
                </a:path>
              </a:pathLst>
            </a:custGeom>
            <a:blipFill>
              <a:blip r:embed="rId4">
                <a:alphaModFix amt="68000"/>
              </a:blip>
              <a:stretch>
                <a:fillRect l="0" t="0" r="0" b="0"/>
              </a:stretch>
            </a:blipFill>
          </p:spPr>
        </p:sp>
      </p:grpSp>
      <p:grpSp>
        <p:nvGrpSpPr>
          <p:cNvPr name="Group 6" id="6"/>
          <p:cNvGrpSpPr/>
          <p:nvPr/>
        </p:nvGrpSpPr>
        <p:grpSpPr>
          <a:xfrm rot="0">
            <a:off x="13236334" y="0"/>
            <a:ext cx="5227701" cy="4517612"/>
            <a:chOff x="0" y="0"/>
            <a:chExt cx="6970268" cy="6023483"/>
          </a:xfrm>
        </p:grpSpPr>
        <p:sp>
          <p:nvSpPr>
            <p:cNvPr name="Freeform 7" id="7"/>
            <p:cNvSpPr/>
            <p:nvPr/>
          </p:nvSpPr>
          <p:spPr>
            <a:xfrm flipH="false" flipV="false" rot="0">
              <a:off x="0" y="0"/>
              <a:ext cx="6970268" cy="6023483"/>
            </a:xfrm>
            <a:custGeom>
              <a:avLst/>
              <a:gdLst/>
              <a:ahLst/>
              <a:cxnLst/>
              <a:rect r="r" b="b" t="t" l="l"/>
              <a:pathLst>
                <a:path h="6023483" w="6970268">
                  <a:moveTo>
                    <a:pt x="0" y="0"/>
                  </a:moveTo>
                  <a:lnTo>
                    <a:pt x="6970268" y="0"/>
                  </a:lnTo>
                  <a:lnTo>
                    <a:pt x="6970268" y="6023483"/>
                  </a:lnTo>
                  <a:lnTo>
                    <a:pt x="0" y="6023483"/>
                  </a:lnTo>
                  <a:lnTo>
                    <a:pt x="0" y="0"/>
                  </a:lnTo>
                  <a:close/>
                </a:path>
              </a:pathLst>
            </a:custGeom>
            <a:blipFill>
              <a:blip r:embed="rId5">
                <a:alphaModFix amt="62000"/>
              </a:blip>
              <a:stretch>
                <a:fillRect l="0" t="-50" r="0" b="-50"/>
              </a:stretch>
            </a:blipFill>
          </p:spPr>
        </p:sp>
      </p:grpSp>
      <p:grpSp>
        <p:nvGrpSpPr>
          <p:cNvPr name="Group 8" id="8"/>
          <p:cNvGrpSpPr/>
          <p:nvPr/>
        </p:nvGrpSpPr>
        <p:grpSpPr>
          <a:xfrm rot="0">
            <a:off x="-176066" y="5999066"/>
            <a:ext cx="5227701" cy="4517612"/>
            <a:chOff x="0" y="0"/>
            <a:chExt cx="6970268" cy="6023483"/>
          </a:xfrm>
        </p:grpSpPr>
        <p:sp>
          <p:nvSpPr>
            <p:cNvPr name="Freeform 9" id="9"/>
            <p:cNvSpPr/>
            <p:nvPr/>
          </p:nvSpPr>
          <p:spPr>
            <a:xfrm flipH="true" flipV="true" rot="0">
              <a:off x="0" y="0"/>
              <a:ext cx="6970268" cy="6023483"/>
            </a:xfrm>
            <a:custGeom>
              <a:avLst/>
              <a:gdLst/>
              <a:ahLst/>
              <a:cxnLst/>
              <a:rect r="r" b="b" t="t" l="l"/>
              <a:pathLst>
                <a:path h="6023483" w="6970268">
                  <a:moveTo>
                    <a:pt x="6970268" y="6023483"/>
                  </a:moveTo>
                  <a:lnTo>
                    <a:pt x="0" y="6023483"/>
                  </a:lnTo>
                  <a:lnTo>
                    <a:pt x="0" y="0"/>
                  </a:lnTo>
                  <a:lnTo>
                    <a:pt x="6970268" y="0"/>
                  </a:lnTo>
                  <a:lnTo>
                    <a:pt x="6970268" y="6023483"/>
                  </a:lnTo>
                  <a:close/>
                </a:path>
              </a:pathLst>
            </a:custGeom>
            <a:blipFill>
              <a:blip r:embed="rId5">
                <a:alphaModFix amt="62000"/>
              </a:blip>
              <a:stretch>
                <a:fillRect l="0" t="-50" r="0" b="-50"/>
              </a:stretch>
            </a:blipFill>
          </p:spPr>
        </p:sp>
      </p:grpSp>
      <p:sp>
        <p:nvSpPr>
          <p:cNvPr name="Freeform 10" id="10"/>
          <p:cNvSpPr/>
          <p:nvPr/>
        </p:nvSpPr>
        <p:spPr>
          <a:xfrm flipH="true" flipV="true" rot="0">
            <a:off x="14535190" y="7778549"/>
            <a:ext cx="5448219" cy="5016902"/>
          </a:xfrm>
          <a:custGeom>
            <a:avLst/>
            <a:gdLst/>
            <a:ahLst/>
            <a:cxnLst/>
            <a:rect r="r" b="b" t="t" l="l"/>
            <a:pathLst>
              <a:path h="5016902" w="5448219">
                <a:moveTo>
                  <a:pt x="5448219" y="5016902"/>
                </a:moveTo>
                <a:lnTo>
                  <a:pt x="0" y="5016902"/>
                </a:lnTo>
                <a:lnTo>
                  <a:pt x="0" y="0"/>
                </a:lnTo>
                <a:lnTo>
                  <a:pt x="5448219" y="0"/>
                </a:lnTo>
                <a:lnTo>
                  <a:pt x="5448219" y="5016902"/>
                </a:lnTo>
                <a:close/>
              </a:path>
            </a:pathLst>
          </a:custGeom>
          <a:blipFill>
            <a:blip r:embed="rId2">
              <a:alphaModFix amt="19999"/>
              <a:extLst>
                <a:ext uri="{96DAC541-7B7A-43D3-8B79-37D633B846F1}">
                  <asvg:svgBlip xmlns:asvg="http://schemas.microsoft.com/office/drawing/2016/SVG/main" r:embed="rId3"/>
                </a:ext>
              </a:extLst>
            </a:blip>
            <a:stretch>
              <a:fillRect l="0" t="-216" r="0" b="-216"/>
            </a:stretch>
          </a:blipFill>
        </p:spPr>
        <p:txBody>
          <a:bodyPr/>
          <a:p/>
        </p:txBody>
      </p:sp>
      <p:sp>
        <p:nvSpPr>
          <p:cNvPr name="TextBox 11" id="11"/>
          <p:cNvSpPr txBox="true"/>
          <p:nvPr/>
        </p:nvSpPr>
        <p:spPr>
          <a:xfrm rot="0">
            <a:off x="2213587" y="1065857"/>
            <a:ext cx="13860825" cy="6840835"/>
          </a:xfrm>
          <a:prstGeom prst="rect">
            <a:avLst/>
          </a:prstGeom>
        </p:spPr>
        <p:txBody>
          <a:bodyPr anchor="t" rtlCol="false" tIns="0" lIns="0" bIns="0" rIns="0">
            <a:spAutoFit/>
          </a:bodyPr>
          <a:lstStyle/>
          <a:p>
            <a:pPr algn="ctr">
              <a:lnSpc>
                <a:spcPts val="23415"/>
              </a:lnSpc>
            </a:pPr>
            <a:r>
              <a:rPr lang="en-US" sz="13900">
                <a:solidFill>
                  <a:srgbClr val="141619"/>
                </a:solidFill>
                <a:latin typeface="Cambria"/>
                <a:ea typeface="Cambria"/>
                <a:cs typeface="Cambria"/>
                <a:sym typeface="Cambria"/>
              </a:rPr>
              <a:t>Thank You</a:t>
            </a:r>
          </a:p>
          <a:p>
            <a:pPr algn="ctr">
              <a:lnSpc>
                <a:spcPts val="18000"/>
              </a:lnSpc>
            </a:pPr>
            <a:r>
              <a:rPr lang="en-US" sz="7200">
                <a:solidFill>
                  <a:srgbClr val="141619"/>
                </a:solidFill>
                <a:latin typeface="Cambria"/>
                <a:ea typeface="Cambria"/>
                <a:cs typeface="Cambria"/>
                <a:sym typeface="Cambria"/>
              </a:rPr>
              <a:t>May God bless you always!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98976" y="-1112126"/>
            <a:ext cx="5448219" cy="5016902"/>
          </a:xfrm>
          <a:custGeom>
            <a:avLst/>
            <a:gdLst/>
            <a:ahLst/>
            <a:cxnLst/>
            <a:rect r="r" b="b" t="t" l="l"/>
            <a:pathLst>
              <a:path h="5016902" w="5448219">
                <a:moveTo>
                  <a:pt x="0" y="0"/>
                </a:moveTo>
                <a:lnTo>
                  <a:pt x="5448219" y="0"/>
                </a:lnTo>
                <a:lnTo>
                  <a:pt x="5448219" y="5016902"/>
                </a:lnTo>
                <a:lnTo>
                  <a:pt x="0" y="5016902"/>
                </a:lnTo>
                <a:lnTo>
                  <a:pt x="0" y="0"/>
                </a:lnTo>
                <a:close/>
              </a:path>
            </a:pathLst>
          </a:custGeom>
          <a:blipFill>
            <a:blip r:embed="rId2">
              <a:alphaModFix amt="48000"/>
              <a:extLst>
                <a:ext uri="{96DAC541-7B7A-43D3-8B79-37D633B846F1}">
                  <asvg:svgBlip xmlns:asvg="http://schemas.microsoft.com/office/drawing/2016/SVG/main" r:embed="rId3"/>
                </a:ext>
              </a:extLst>
            </a:blip>
            <a:stretch>
              <a:fillRect l="0" t="-216" r="0" b="-216"/>
            </a:stretch>
          </a:blipFill>
        </p:spPr>
        <p:txBody>
          <a:bodyPr/>
          <a:p/>
        </p:txBody>
      </p:sp>
      <p:grpSp>
        <p:nvGrpSpPr>
          <p:cNvPr name="Group 3" id="3"/>
          <p:cNvGrpSpPr/>
          <p:nvPr/>
        </p:nvGrpSpPr>
        <p:grpSpPr>
          <a:xfrm rot="0">
            <a:off x="-176066" y="-3525521"/>
            <a:ext cx="18640140" cy="18640140"/>
            <a:chOff x="0" y="0"/>
            <a:chExt cx="24853519" cy="24853519"/>
          </a:xfrm>
        </p:grpSpPr>
        <p:sp>
          <p:nvSpPr>
            <p:cNvPr name="Freeform 4" id="4"/>
            <p:cNvSpPr/>
            <p:nvPr/>
          </p:nvSpPr>
          <p:spPr>
            <a:xfrm flipH="false" flipV="false" rot="0">
              <a:off x="0" y="0"/>
              <a:ext cx="24853519" cy="24853519"/>
            </a:xfrm>
            <a:custGeom>
              <a:avLst/>
              <a:gdLst/>
              <a:ahLst/>
              <a:cxnLst/>
              <a:rect r="r" b="b" t="t" l="l"/>
              <a:pathLst>
                <a:path h="24853519" w="24853519">
                  <a:moveTo>
                    <a:pt x="0" y="0"/>
                  </a:moveTo>
                  <a:lnTo>
                    <a:pt x="24853519" y="0"/>
                  </a:lnTo>
                  <a:lnTo>
                    <a:pt x="24853519" y="24853519"/>
                  </a:lnTo>
                  <a:lnTo>
                    <a:pt x="0" y="24853519"/>
                  </a:lnTo>
                  <a:lnTo>
                    <a:pt x="0" y="0"/>
                  </a:lnTo>
                  <a:close/>
                </a:path>
              </a:pathLst>
            </a:custGeom>
            <a:blipFill>
              <a:blip r:embed="rId4">
                <a:alphaModFix amt="68000"/>
              </a:blip>
              <a:stretch>
                <a:fillRect l="0" t="0" r="0" b="0"/>
              </a:stretch>
            </a:blipFill>
          </p:spPr>
        </p:sp>
      </p:grpSp>
      <p:grpSp>
        <p:nvGrpSpPr>
          <p:cNvPr name="Group 5" id="5"/>
          <p:cNvGrpSpPr/>
          <p:nvPr/>
        </p:nvGrpSpPr>
        <p:grpSpPr>
          <a:xfrm rot="0">
            <a:off x="13236334" y="0"/>
            <a:ext cx="5227701" cy="4517612"/>
            <a:chOff x="0" y="0"/>
            <a:chExt cx="6970268" cy="6023483"/>
          </a:xfrm>
        </p:grpSpPr>
        <p:sp>
          <p:nvSpPr>
            <p:cNvPr name="Freeform 6" id="6"/>
            <p:cNvSpPr/>
            <p:nvPr/>
          </p:nvSpPr>
          <p:spPr>
            <a:xfrm flipH="false" flipV="false" rot="0">
              <a:off x="0" y="0"/>
              <a:ext cx="6970268" cy="6023483"/>
            </a:xfrm>
            <a:custGeom>
              <a:avLst/>
              <a:gdLst/>
              <a:ahLst/>
              <a:cxnLst/>
              <a:rect r="r" b="b" t="t" l="l"/>
              <a:pathLst>
                <a:path h="6023483" w="6970268">
                  <a:moveTo>
                    <a:pt x="0" y="0"/>
                  </a:moveTo>
                  <a:lnTo>
                    <a:pt x="6970268" y="0"/>
                  </a:lnTo>
                  <a:lnTo>
                    <a:pt x="6970268" y="6023483"/>
                  </a:lnTo>
                  <a:lnTo>
                    <a:pt x="0" y="6023483"/>
                  </a:lnTo>
                  <a:lnTo>
                    <a:pt x="0" y="0"/>
                  </a:lnTo>
                  <a:close/>
                </a:path>
              </a:pathLst>
            </a:custGeom>
            <a:blipFill>
              <a:blip r:embed="rId5">
                <a:alphaModFix amt="62000"/>
              </a:blip>
              <a:stretch>
                <a:fillRect l="0" t="-50" r="0" b="-50"/>
              </a:stretch>
            </a:blipFill>
          </p:spPr>
        </p:sp>
      </p:grpSp>
      <p:grpSp>
        <p:nvGrpSpPr>
          <p:cNvPr name="Group 7" id="7"/>
          <p:cNvGrpSpPr/>
          <p:nvPr/>
        </p:nvGrpSpPr>
        <p:grpSpPr>
          <a:xfrm rot="0">
            <a:off x="-176066" y="7052411"/>
            <a:ext cx="4008787" cy="3464243"/>
            <a:chOff x="0" y="0"/>
            <a:chExt cx="5345049" cy="4618990"/>
          </a:xfrm>
        </p:grpSpPr>
        <p:sp>
          <p:nvSpPr>
            <p:cNvPr name="Freeform 8" id="8"/>
            <p:cNvSpPr/>
            <p:nvPr/>
          </p:nvSpPr>
          <p:spPr>
            <a:xfrm flipH="true" flipV="true" rot="0">
              <a:off x="0" y="0"/>
              <a:ext cx="5345049" cy="4618990"/>
            </a:xfrm>
            <a:custGeom>
              <a:avLst/>
              <a:gdLst/>
              <a:ahLst/>
              <a:cxnLst/>
              <a:rect r="r" b="b" t="t" l="l"/>
              <a:pathLst>
                <a:path h="4618990" w="5345049">
                  <a:moveTo>
                    <a:pt x="5345049" y="4618990"/>
                  </a:moveTo>
                  <a:lnTo>
                    <a:pt x="0" y="4618990"/>
                  </a:lnTo>
                  <a:lnTo>
                    <a:pt x="0" y="0"/>
                  </a:lnTo>
                  <a:lnTo>
                    <a:pt x="5345049" y="0"/>
                  </a:lnTo>
                  <a:lnTo>
                    <a:pt x="5345049" y="4618990"/>
                  </a:lnTo>
                  <a:close/>
                </a:path>
              </a:pathLst>
            </a:custGeom>
            <a:blipFill>
              <a:blip r:embed="rId5">
                <a:alphaModFix amt="62000"/>
              </a:blip>
              <a:stretch>
                <a:fillRect l="0" t="-51" r="0" b="-51"/>
              </a:stretch>
            </a:blipFill>
          </p:spPr>
        </p:sp>
      </p:grpSp>
      <p:sp>
        <p:nvSpPr>
          <p:cNvPr name="Freeform 9" id="9"/>
          <p:cNvSpPr/>
          <p:nvPr/>
        </p:nvSpPr>
        <p:spPr>
          <a:xfrm flipH="true" flipV="true" rot="0">
            <a:off x="14535190" y="7778549"/>
            <a:ext cx="5448219" cy="5016902"/>
          </a:xfrm>
          <a:custGeom>
            <a:avLst/>
            <a:gdLst/>
            <a:ahLst/>
            <a:cxnLst/>
            <a:rect r="r" b="b" t="t" l="l"/>
            <a:pathLst>
              <a:path h="5016902" w="5448219">
                <a:moveTo>
                  <a:pt x="5448219" y="5016902"/>
                </a:moveTo>
                <a:lnTo>
                  <a:pt x="0" y="5016902"/>
                </a:lnTo>
                <a:lnTo>
                  <a:pt x="0" y="0"/>
                </a:lnTo>
                <a:lnTo>
                  <a:pt x="5448219" y="0"/>
                </a:lnTo>
                <a:lnTo>
                  <a:pt x="5448219" y="5016902"/>
                </a:lnTo>
                <a:close/>
              </a:path>
            </a:pathLst>
          </a:custGeom>
          <a:blipFill>
            <a:blip r:embed="rId2">
              <a:alphaModFix amt="19999"/>
              <a:extLst>
                <a:ext uri="{96DAC541-7B7A-43D3-8B79-37D633B846F1}">
                  <asvg:svgBlip xmlns:asvg="http://schemas.microsoft.com/office/drawing/2016/SVG/main" r:embed="rId3"/>
                </a:ext>
              </a:extLst>
            </a:blip>
            <a:stretch>
              <a:fillRect l="0" t="-216" r="0" b="-216"/>
            </a:stretch>
          </a:blipFill>
        </p:spPr>
        <p:txBody>
          <a:bodyPr/>
          <a:p/>
        </p:txBody>
      </p:sp>
      <p:grpSp>
        <p:nvGrpSpPr>
          <p:cNvPr name="Group 10" id="10"/>
          <p:cNvGrpSpPr/>
          <p:nvPr/>
        </p:nvGrpSpPr>
        <p:grpSpPr>
          <a:xfrm rot="0">
            <a:off x="185327" y="173069"/>
            <a:ext cx="17920906" cy="9976104"/>
            <a:chOff x="0" y="0"/>
            <a:chExt cx="23894542" cy="13301472"/>
          </a:xfrm>
        </p:grpSpPr>
        <p:sp>
          <p:nvSpPr>
            <p:cNvPr name="Freeform 11" id="11"/>
            <p:cNvSpPr/>
            <p:nvPr/>
          </p:nvSpPr>
          <p:spPr>
            <a:xfrm flipH="false" flipV="false" rot="0">
              <a:off x="0" y="0"/>
              <a:ext cx="23894542" cy="13301472"/>
            </a:xfrm>
            <a:custGeom>
              <a:avLst/>
              <a:gdLst/>
              <a:ahLst/>
              <a:cxnLst/>
              <a:rect r="r" b="b" t="t" l="l"/>
              <a:pathLst>
                <a:path h="13301472" w="23894542">
                  <a:moveTo>
                    <a:pt x="0" y="0"/>
                  </a:moveTo>
                  <a:lnTo>
                    <a:pt x="23894542" y="0"/>
                  </a:lnTo>
                  <a:lnTo>
                    <a:pt x="23894542" y="13301472"/>
                  </a:lnTo>
                  <a:lnTo>
                    <a:pt x="0" y="13301472"/>
                  </a:lnTo>
                  <a:lnTo>
                    <a:pt x="0" y="0"/>
                  </a:lnTo>
                  <a:close/>
                </a:path>
              </a:pathLst>
            </a:custGeom>
            <a:blipFill>
              <a:blip r:embed="rId6"/>
              <a:stretch>
                <a:fillRect l="0" t="-9879" r="0" b="-9879"/>
              </a:stretch>
            </a:blipFill>
          </p:spPr>
        </p:sp>
      </p:grpSp>
      <p:sp>
        <p:nvSpPr>
          <p:cNvPr name="Freeform 12" id="12"/>
          <p:cNvSpPr/>
          <p:nvPr/>
        </p:nvSpPr>
        <p:spPr>
          <a:xfrm flipH="false" flipV="false" rot="0">
            <a:off x="0" y="-144661"/>
            <a:ext cx="18288000" cy="1929259"/>
          </a:xfrm>
          <a:custGeom>
            <a:avLst/>
            <a:gdLst/>
            <a:ahLst/>
            <a:cxnLst/>
            <a:rect r="r" b="b" t="t" l="l"/>
            <a:pathLst>
              <a:path h="1929259" w="18288000">
                <a:moveTo>
                  <a:pt x="0" y="0"/>
                </a:moveTo>
                <a:lnTo>
                  <a:pt x="18288000" y="0"/>
                </a:lnTo>
                <a:lnTo>
                  <a:pt x="18288000" y="1929259"/>
                </a:lnTo>
                <a:lnTo>
                  <a:pt x="0" y="192925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txBody>
          <a:bodyPr/>
          <a:p/>
        </p:txBody>
      </p:sp>
      <p:sp>
        <p:nvSpPr>
          <p:cNvPr name="TextBox 13" id="13"/>
          <p:cNvSpPr txBox="true"/>
          <p:nvPr/>
        </p:nvSpPr>
        <p:spPr>
          <a:xfrm rot="0">
            <a:off x="468613" y="2144506"/>
            <a:ext cx="8361261" cy="7289903"/>
          </a:xfrm>
          <a:prstGeom prst="rect">
            <a:avLst/>
          </a:prstGeom>
        </p:spPr>
        <p:txBody>
          <a:bodyPr anchor="t" rtlCol="false" tIns="0" lIns="0" bIns="0" rIns="0">
            <a:spAutoFit/>
          </a:bodyPr>
          <a:lstStyle/>
          <a:p>
            <a:pPr algn="l">
              <a:lnSpc>
                <a:spcPts val="9098"/>
              </a:lnSpc>
            </a:pPr>
            <a:r>
              <a:rPr lang="en-US" sz="6500">
                <a:solidFill>
                  <a:srgbClr val="000000"/>
                </a:solidFill>
                <a:latin typeface="Noto Sans Kannada"/>
                <a:ea typeface="Noto Sans Kannada"/>
                <a:cs typeface="Noto Sans Kannada"/>
                <a:sym typeface="Noto Sans Kannada"/>
              </a:rPr>
              <a:t>3. ವೃಕ್ಷಾದಿಯೇ, ಅರಣ್ಯದಲ್ಲಿ</a:t>
            </a:r>
          </a:p>
          <a:p>
            <a:pPr algn="l">
              <a:lnSpc>
                <a:spcPts val="7800"/>
              </a:lnSpc>
            </a:pPr>
            <a:r>
              <a:rPr lang="en-US" sz="6500">
                <a:solidFill>
                  <a:srgbClr val="000000"/>
                </a:solidFill>
                <a:latin typeface="Calibri (MS)"/>
                <a:ea typeface="Calibri (MS)"/>
                <a:cs typeface="Calibri (MS)"/>
                <a:sym typeface="Calibri (MS)"/>
              </a:rPr>
              <a:t>ಸರ್ವೇಶನಾಣ್ಮೆ ಹೊಗಳು!</a:t>
            </a:r>
          </a:p>
          <a:p>
            <a:pPr algn="l">
              <a:lnSpc>
                <a:spcPts val="7800"/>
              </a:lnSpc>
            </a:pPr>
            <a:r>
              <a:rPr lang="en-US" sz="6500">
                <a:solidFill>
                  <a:srgbClr val="000000"/>
                </a:solidFill>
                <a:latin typeface="Calibri (MS)"/>
                <a:ea typeface="Calibri (MS)"/>
                <a:cs typeface="Calibri (MS)"/>
                <a:sym typeface="Calibri (MS)"/>
              </a:rPr>
              <a:t>ತೃಣಾದಿಯೇ, ತಗ್ದಿನ್ನೆಯಲ್ಲಿ</a:t>
            </a:r>
          </a:p>
          <a:p>
            <a:pPr algn="l">
              <a:lnSpc>
                <a:spcPts val="7800"/>
              </a:lnSpc>
            </a:pPr>
            <a:r>
              <a:rPr lang="en-US" sz="6500">
                <a:solidFill>
                  <a:srgbClr val="000000"/>
                </a:solidFill>
                <a:latin typeface="Calibri (MS)"/>
                <a:ea typeface="Calibri (MS)"/>
                <a:cs typeface="Calibri (MS)"/>
                <a:sym typeface="Calibri (MS)"/>
              </a:rPr>
              <a:t>ಯೆಹೋವನೊಲ್ಮೆ ತಿಳಿಸು!</a:t>
            </a:r>
          </a:p>
          <a:p>
            <a:pPr algn="l">
              <a:lnSpc>
                <a:spcPts val="7800"/>
              </a:lnSpc>
            </a:pPr>
            <a:r>
              <a:rPr lang="en-US" sz="6500">
                <a:solidFill>
                  <a:srgbClr val="000000"/>
                </a:solidFill>
                <a:latin typeface="Calibri (MS)"/>
                <a:ea typeface="Calibri (MS)"/>
                <a:cs typeface="Calibri (MS)"/>
                <a:sym typeface="Calibri (MS)"/>
              </a:rPr>
              <a:t>ಸಮಸ್ತ ಚಂದ ಪೂಗಳೇ,</a:t>
            </a:r>
          </a:p>
          <a:p>
            <a:pPr algn="l">
              <a:lnSpc>
                <a:spcPts val="7800"/>
              </a:lnSpc>
            </a:pPr>
            <a:r>
              <a:rPr lang="en-US" sz="6500">
                <a:solidFill>
                  <a:srgbClr val="000000"/>
                </a:solidFill>
                <a:latin typeface="Calibri (MS)"/>
                <a:ea typeface="Calibri (MS)"/>
                <a:cs typeface="Calibri (MS)"/>
                <a:sym typeface="Calibri (MS)"/>
              </a:rPr>
              <a:t>ಸಾರಿರಿ ದೇವಮಹಿಮೆ!</a:t>
            </a:r>
          </a:p>
        </p:txBody>
      </p:sp>
      <p:sp>
        <p:nvSpPr>
          <p:cNvPr name="TextBox 14" id="14"/>
          <p:cNvSpPr txBox="true"/>
          <p:nvPr/>
        </p:nvSpPr>
        <p:spPr>
          <a:xfrm rot="0">
            <a:off x="8829873" y="1632198"/>
            <a:ext cx="9243867" cy="8318603"/>
          </a:xfrm>
          <a:prstGeom prst="rect">
            <a:avLst/>
          </a:prstGeom>
        </p:spPr>
        <p:txBody>
          <a:bodyPr anchor="t" rtlCol="false" tIns="0" lIns="0" bIns="0" rIns="0">
            <a:spAutoFit/>
          </a:bodyPr>
          <a:lstStyle/>
          <a:p>
            <a:pPr algn="l">
              <a:lnSpc>
                <a:spcPts val="9098"/>
              </a:lnSpc>
            </a:pPr>
            <a:r>
              <a:rPr lang="en-US" sz="6500">
                <a:solidFill>
                  <a:srgbClr val="000000"/>
                </a:solidFill>
                <a:latin typeface="Times New Roman"/>
                <a:ea typeface="Times New Roman"/>
                <a:cs typeface="Times New Roman"/>
                <a:sym typeface="Times New Roman"/>
              </a:rPr>
              <a:t>3. Vrukshaadhiyë, arañyadhalli</a:t>
            </a:r>
          </a:p>
          <a:p>
            <a:pPr algn="l">
              <a:lnSpc>
                <a:spcPts val="7800"/>
              </a:lnSpc>
            </a:pPr>
            <a:r>
              <a:rPr lang="en-US" sz="6500">
                <a:solidFill>
                  <a:srgbClr val="000000"/>
                </a:solidFill>
                <a:latin typeface="Times New Roman"/>
                <a:ea typeface="Times New Roman"/>
                <a:cs typeface="Times New Roman"/>
                <a:sym typeface="Times New Roman"/>
              </a:rPr>
              <a:t>Sarvëshanaañme hogalu!</a:t>
            </a:r>
          </a:p>
          <a:p>
            <a:pPr algn="l">
              <a:lnSpc>
                <a:spcPts val="7800"/>
              </a:lnSpc>
            </a:pPr>
            <a:r>
              <a:rPr lang="en-US" sz="6500">
                <a:solidFill>
                  <a:srgbClr val="000000"/>
                </a:solidFill>
                <a:latin typeface="Times New Roman"/>
                <a:ea typeface="Times New Roman"/>
                <a:cs typeface="Times New Roman"/>
                <a:sym typeface="Times New Roman"/>
              </a:rPr>
              <a:t>Thruñaadhiyë, thagdhinneyalli</a:t>
            </a:r>
          </a:p>
          <a:p>
            <a:pPr algn="l">
              <a:lnSpc>
                <a:spcPts val="7800"/>
              </a:lnSpc>
            </a:pPr>
            <a:r>
              <a:rPr lang="en-US" sz="6500">
                <a:solidFill>
                  <a:srgbClr val="000000"/>
                </a:solidFill>
                <a:latin typeface="Times New Roman"/>
                <a:ea typeface="Times New Roman"/>
                <a:cs typeface="Times New Roman"/>
                <a:sym typeface="Times New Roman"/>
              </a:rPr>
              <a:t>Yehövanolme thilisu!</a:t>
            </a:r>
          </a:p>
          <a:p>
            <a:pPr algn="l">
              <a:lnSpc>
                <a:spcPts val="7800"/>
              </a:lnSpc>
            </a:pPr>
            <a:r>
              <a:rPr lang="en-US" sz="6500">
                <a:solidFill>
                  <a:srgbClr val="000000"/>
                </a:solidFill>
                <a:latin typeface="Times New Roman"/>
                <a:ea typeface="Times New Roman"/>
                <a:cs typeface="Times New Roman"/>
                <a:sym typeface="Times New Roman"/>
              </a:rPr>
              <a:t>Samastha chandha poogalë,</a:t>
            </a:r>
          </a:p>
          <a:p>
            <a:pPr algn="l">
              <a:lnSpc>
                <a:spcPts val="7800"/>
              </a:lnSpc>
            </a:pPr>
            <a:r>
              <a:rPr lang="en-US" sz="6500">
                <a:solidFill>
                  <a:srgbClr val="000000"/>
                </a:solidFill>
                <a:latin typeface="Times New Roman"/>
                <a:ea typeface="Times New Roman"/>
                <a:cs typeface="Times New Roman"/>
                <a:sym typeface="Times New Roman"/>
              </a:rPr>
              <a:t>Saariri Dhëvamahime!</a:t>
            </a:r>
          </a:p>
        </p:txBody>
      </p:sp>
      <p:sp>
        <p:nvSpPr>
          <p:cNvPr name="TextBox 15" id="15"/>
          <p:cNvSpPr txBox="true"/>
          <p:nvPr/>
        </p:nvSpPr>
        <p:spPr>
          <a:xfrm rot="0">
            <a:off x="5649912" y="489705"/>
            <a:ext cx="6991737" cy="784352"/>
          </a:xfrm>
          <a:prstGeom prst="rect">
            <a:avLst/>
          </a:prstGeom>
        </p:spPr>
        <p:txBody>
          <a:bodyPr anchor="t" rtlCol="false" tIns="0" lIns="0" bIns="0" rIns="0">
            <a:spAutoFit/>
          </a:bodyPr>
          <a:lstStyle/>
          <a:p>
            <a:pPr algn="ctr">
              <a:lnSpc>
                <a:spcPts val="5598"/>
              </a:lnSpc>
            </a:pPr>
            <a:r>
              <a:rPr lang="en-US" sz="6000">
                <a:solidFill>
                  <a:srgbClr val="000000"/>
                </a:solidFill>
                <a:latin typeface="Times New Roman"/>
                <a:ea typeface="Times New Roman"/>
                <a:cs typeface="Times New Roman"/>
                <a:sym typeface="Times New Roman"/>
              </a:rPr>
              <a:t>K - 318 (Vs. 1,2,3)</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98976" y="-1112126"/>
            <a:ext cx="5448219" cy="5016902"/>
          </a:xfrm>
          <a:custGeom>
            <a:avLst/>
            <a:gdLst/>
            <a:ahLst/>
            <a:cxnLst/>
            <a:rect r="r" b="b" t="t" l="l"/>
            <a:pathLst>
              <a:path h="5016902" w="5448219">
                <a:moveTo>
                  <a:pt x="0" y="0"/>
                </a:moveTo>
                <a:lnTo>
                  <a:pt x="5448219" y="0"/>
                </a:lnTo>
                <a:lnTo>
                  <a:pt x="5448219" y="5016902"/>
                </a:lnTo>
                <a:lnTo>
                  <a:pt x="0" y="5016902"/>
                </a:lnTo>
                <a:lnTo>
                  <a:pt x="0" y="0"/>
                </a:lnTo>
                <a:close/>
              </a:path>
            </a:pathLst>
          </a:custGeom>
          <a:blipFill>
            <a:blip r:embed="rId2">
              <a:alphaModFix amt="48000"/>
              <a:extLst>
                <a:ext uri="{96DAC541-7B7A-43D3-8B79-37D633B846F1}">
                  <asvg:svgBlip xmlns:asvg="http://schemas.microsoft.com/office/drawing/2016/SVG/main" r:embed="rId3"/>
                </a:ext>
              </a:extLst>
            </a:blip>
            <a:stretch>
              <a:fillRect l="0" t="-216" r="0" b="-216"/>
            </a:stretch>
          </a:blipFill>
        </p:spPr>
        <p:txBody>
          <a:bodyPr/>
          <a:p/>
        </p:txBody>
      </p:sp>
      <p:grpSp>
        <p:nvGrpSpPr>
          <p:cNvPr name="Group 3" id="3"/>
          <p:cNvGrpSpPr/>
          <p:nvPr/>
        </p:nvGrpSpPr>
        <p:grpSpPr>
          <a:xfrm rot="0">
            <a:off x="-176066" y="-3525521"/>
            <a:ext cx="18640140" cy="18640140"/>
            <a:chOff x="0" y="0"/>
            <a:chExt cx="24853519" cy="24853519"/>
          </a:xfrm>
        </p:grpSpPr>
        <p:sp>
          <p:nvSpPr>
            <p:cNvPr name="Freeform 4" id="4"/>
            <p:cNvSpPr/>
            <p:nvPr/>
          </p:nvSpPr>
          <p:spPr>
            <a:xfrm flipH="false" flipV="false" rot="0">
              <a:off x="0" y="0"/>
              <a:ext cx="24853519" cy="24853519"/>
            </a:xfrm>
            <a:custGeom>
              <a:avLst/>
              <a:gdLst/>
              <a:ahLst/>
              <a:cxnLst/>
              <a:rect r="r" b="b" t="t" l="l"/>
              <a:pathLst>
                <a:path h="24853519" w="24853519">
                  <a:moveTo>
                    <a:pt x="0" y="0"/>
                  </a:moveTo>
                  <a:lnTo>
                    <a:pt x="24853519" y="0"/>
                  </a:lnTo>
                  <a:lnTo>
                    <a:pt x="24853519" y="24853519"/>
                  </a:lnTo>
                  <a:lnTo>
                    <a:pt x="0" y="24853519"/>
                  </a:lnTo>
                  <a:lnTo>
                    <a:pt x="0" y="0"/>
                  </a:lnTo>
                  <a:close/>
                </a:path>
              </a:pathLst>
            </a:custGeom>
            <a:blipFill>
              <a:blip r:embed="rId4">
                <a:alphaModFix amt="68000"/>
              </a:blip>
              <a:stretch>
                <a:fillRect l="0" t="0" r="0" b="0"/>
              </a:stretch>
            </a:blipFill>
          </p:spPr>
        </p:sp>
      </p:grpSp>
      <p:grpSp>
        <p:nvGrpSpPr>
          <p:cNvPr name="Group 5" id="5"/>
          <p:cNvGrpSpPr/>
          <p:nvPr/>
        </p:nvGrpSpPr>
        <p:grpSpPr>
          <a:xfrm rot="0">
            <a:off x="13060268" y="0"/>
            <a:ext cx="5227701" cy="4517612"/>
            <a:chOff x="0" y="0"/>
            <a:chExt cx="6970268" cy="6023483"/>
          </a:xfrm>
        </p:grpSpPr>
        <p:sp>
          <p:nvSpPr>
            <p:cNvPr name="Freeform 6" id="6"/>
            <p:cNvSpPr/>
            <p:nvPr/>
          </p:nvSpPr>
          <p:spPr>
            <a:xfrm flipH="false" flipV="false" rot="0">
              <a:off x="0" y="0"/>
              <a:ext cx="6970268" cy="6023483"/>
            </a:xfrm>
            <a:custGeom>
              <a:avLst/>
              <a:gdLst/>
              <a:ahLst/>
              <a:cxnLst/>
              <a:rect r="r" b="b" t="t" l="l"/>
              <a:pathLst>
                <a:path h="6023483" w="6970268">
                  <a:moveTo>
                    <a:pt x="0" y="0"/>
                  </a:moveTo>
                  <a:lnTo>
                    <a:pt x="6970268" y="0"/>
                  </a:lnTo>
                  <a:lnTo>
                    <a:pt x="6970268" y="6023483"/>
                  </a:lnTo>
                  <a:lnTo>
                    <a:pt x="0" y="6023483"/>
                  </a:lnTo>
                  <a:lnTo>
                    <a:pt x="0" y="0"/>
                  </a:lnTo>
                  <a:close/>
                </a:path>
              </a:pathLst>
            </a:custGeom>
            <a:blipFill>
              <a:blip r:embed="rId5">
                <a:alphaModFix amt="62000"/>
              </a:blip>
              <a:stretch>
                <a:fillRect l="0" t="-50" r="0" b="-50"/>
              </a:stretch>
            </a:blipFill>
          </p:spPr>
        </p:sp>
      </p:grpSp>
      <p:grpSp>
        <p:nvGrpSpPr>
          <p:cNvPr name="Group 7" id="7"/>
          <p:cNvGrpSpPr/>
          <p:nvPr/>
        </p:nvGrpSpPr>
        <p:grpSpPr>
          <a:xfrm rot="0">
            <a:off x="-176066" y="5999066"/>
            <a:ext cx="5227701" cy="4517612"/>
            <a:chOff x="0" y="0"/>
            <a:chExt cx="6970268" cy="6023483"/>
          </a:xfrm>
        </p:grpSpPr>
        <p:sp>
          <p:nvSpPr>
            <p:cNvPr name="Freeform 8" id="8"/>
            <p:cNvSpPr/>
            <p:nvPr/>
          </p:nvSpPr>
          <p:spPr>
            <a:xfrm flipH="true" flipV="true" rot="0">
              <a:off x="0" y="0"/>
              <a:ext cx="6970268" cy="6023483"/>
            </a:xfrm>
            <a:custGeom>
              <a:avLst/>
              <a:gdLst/>
              <a:ahLst/>
              <a:cxnLst/>
              <a:rect r="r" b="b" t="t" l="l"/>
              <a:pathLst>
                <a:path h="6023483" w="6970268">
                  <a:moveTo>
                    <a:pt x="6970268" y="6023483"/>
                  </a:moveTo>
                  <a:lnTo>
                    <a:pt x="0" y="6023483"/>
                  </a:lnTo>
                  <a:lnTo>
                    <a:pt x="0" y="0"/>
                  </a:lnTo>
                  <a:lnTo>
                    <a:pt x="6970268" y="0"/>
                  </a:lnTo>
                  <a:lnTo>
                    <a:pt x="6970268" y="6023483"/>
                  </a:lnTo>
                  <a:close/>
                </a:path>
              </a:pathLst>
            </a:custGeom>
            <a:blipFill>
              <a:blip r:embed="rId5">
                <a:alphaModFix amt="62000"/>
              </a:blip>
              <a:stretch>
                <a:fillRect l="0" t="-50" r="0" b="-50"/>
              </a:stretch>
            </a:blipFill>
          </p:spPr>
        </p:sp>
      </p:grpSp>
      <p:sp>
        <p:nvSpPr>
          <p:cNvPr name="Freeform 9" id="9"/>
          <p:cNvSpPr/>
          <p:nvPr/>
        </p:nvSpPr>
        <p:spPr>
          <a:xfrm flipH="true" flipV="true" rot="0">
            <a:off x="14535190" y="7778549"/>
            <a:ext cx="5448219" cy="5016902"/>
          </a:xfrm>
          <a:custGeom>
            <a:avLst/>
            <a:gdLst/>
            <a:ahLst/>
            <a:cxnLst/>
            <a:rect r="r" b="b" t="t" l="l"/>
            <a:pathLst>
              <a:path h="5016902" w="5448219">
                <a:moveTo>
                  <a:pt x="5448219" y="5016902"/>
                </a:moveTo>
                <a:lnTo>
                  <a:pt x="0" y="5016902"/>
                </a:lnTo>
                <a:lnTo>
                  <a:pt x="0" y="0"/>
                </a:lnTo>
                <a:lnTo>
                  <a:pt x="5448219" y="0"/>
                </a:lnTo>
                <a:lnTo>
                  <a:pt x="5448219" y="5016902"/>
                </a:lnTo>
                <a:close/>
              </a:path>
            </a:pathLst>
          </a:custGeom>
          <a:blipFill>
            <a:blip r:embed="rId2">
              <a:alphaModFix amt="19999"/>
              <a:extLst>
                <a:ext uri="{96DAC541-7B7A-43D3-8B79-37D633B846F1}">
                  <asvg:svgBlip xmlns:asvg="http://schemas.microsoft.com/office/drawing/2016/SVG/main" r:embed="rId3"/>
                </a:ext>
              </a:extLst>
            </a:blip>
            <a:stretch>
              <a:fillRect l="0" t="-216" r="0" b="-216"/>
            </a:stretch>
          </a:blipFill>
        </p:spPr>
        <p:txBody>
          <a:bodyPr/>
          <a:p/>
        </p:txBody>
      </p:sp>
      <p:sp>
        <p:nvSpPr>
          <p:cNvPr name="TextBox 10" id="10"/>
          <p:cNvSpPr txBox="true"/>
          <p:nvPr/>
        </p:nvSpPr>
        <p:spPr>
          <a:xfrm rot="0">
            <a:off x="3181000" y="2156320"/>
            <a:ext cx="11926000" cy="5587048"/>
          </a:xfrm>
          <a:prstGeom prst="rect">
            <a:avLst/>
          </a:prstGeom>
        </p:spPr>
        <p:txBody>
          <a:bodyPr anchor="t" rtlCol="false" tIns="0" lIns="0" bIns="0" rIns="0">
            <a:spAutoFit/>
          </a:bodyPr>
          <a:lstStyle/>
          <a:p>
            <a:pPr algn="ctr">
              <a:lnSpc>
                <a:spcPts val="10800"/>
              </a:lnSpc>
            </a:pPr>
            <a:r>
              <a:rPr lang="en-US" sz="7500">
                <a:solidFill>
                  <a:srgbClr val="000000"/>
                </a:solidFill>
                <a:latin typeface="Times New Roman"/>
                <a:ea typeface="Times New Roman"/>
                <a:cs typeface="Times New Roman"/>
                <a:sym typeface="Times New Roman"/>
              </a:rPr>
              <a:t>Responsive Psalm </a:t>
            </a:r>
          </a:p>
          <a:p>
            <a:pPr algn="ctr">
              <a:lnSpc>
                <a:spcPts val="18660"/>
              </a:lnSpc>
            </a:pPr>
            <a:r>
              <a:rPr lang="en-US" sz="7500">
                <a:solidFill>
                  <a:srgbClr val="000000"/>
                </a:solidFill>
                <a:latin typeface="Times New Roman"/>
                <a:ea typeface="Times New Roman"/>
                <a:cs typeface="Times New Roman"/>
                <a:sym typeface="Times New Roman"/>
              </a:rPr>
              <a:t> Psalm 19:1-6 </a:t>
            </a:r>
          </a:p>
          <a:p>
            <a:pPr algn="ctr">
              <a:lnSpc>
                <a:spcPts val="18665"/>
              </a:lnSpc>
            </a:pPr>
            <a:r>
              <a:rPr lang="en-US" sz="7500">
                <a:solidFill>
                  <a:srgbClr val="000000"/>
                </a:solidFill>
                <a:latin typeface="Times New Roman"/>
                <a:ea typeface="Times New Roman"/>
                <a:cs typeface="Times New Roman"/>
                <a:sym typeface="Times New Roman"/>
              </a:rPr>
              <a:t>ಸ್ತೋತ್ರಗೀತೆ ೧೯:೧-೬</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98976" y="-1112126"/>
            <a:ext cx="5448219" cy="5016902"/>
          </a:xfrm>
          <a:custGeom>
            <a:avLst/>
            <a:gdLst/>
            <a:ahLst/>
            <a:cxnLst/>
            <a:rect r="r" b="b" t="t" l="l"/>
            <a:pathLst>
              <a:path h="5016902" w="5448219">
                <a:moveTo>
                  <a:pt x="0" y="0"/>
                </a:moveTo>
                <a:lnTo>
                  <a:pt x="5448219" y="0"/>
                </a:lnTo>
                <a:lnTo>
                  <a:pt x="5448219" y="5016902"/>
                </a:lnTo>
                <a:lnTo>
                  <a:pt x="0" y="5016902"/>
                </a:lnTo>
                <a:lnTo>
                  <a:pt x="0" y="0"/>
                </a:lnTo>
                <a:close/>
              </a:path>
            </a:pathLst>
          </a:custGeom>
          <a:blipFill>
            <a:blip r:embed="rId2">
              <a:alphaModFix amt="48000"/>
              <a:extLst>
                <a:ext uri="{96DAC541-7B7A-43D3-8B79-37D633B846F1}">
                  <asvg:svgBlip xmlns:asvg="http://schemas.microsoft.com/office/drawing/2016/SVG/main" r:embed="rId3"/>
                </a:ext>
              </a:extLst>
            </a:blip>
            <a:stretch>
              <a:fillRect l="0" t="-216" r="0" b="-216"/>
            </a:stretch>
          </a:blipFill>
        </p:spPr>
        <p:txBody>
          <a:bodyPr/>
          <a:p/>
        </p:txBody>
      </p:sp>
      <p:grpSp>
        <p:nvGrpSpPr>
          <p:cNvPr name="Group 3" id="3"/>
          <p:cNvGrpSpPr/>
          <p:nvPr/>
        </p:nvGrpSpPr>
        <p:grpSpPr>
          <a:xfrm rot="0">
            <a:off x="-176066" y="-3525521"/>
            <a:ext cx="18640140" cy="18640140"/>
            <a:chOff x="0" y="0"/>
            <a:chExt cx="24853519" cy="24853519"/>
          </a:xfrm>
        </p:grpSpPr>
        <p:sp>
          <p:nvSpPr>
            <p:cNvPr name="Freeform 4" id="4"/>
            <p:cNvSpPr/>
            <p:nvPr/>
          </p:nvSpPr>
          <p:spPr>
            <a:xfrm flipH="false" flipV="false" rot="0">
              <a:off x="0" y="0"/>
              <a:ext cx="24853519" cy="24853519"/>
            </a:xfrm>
            <a:custGeom>
              <a:avLst/>
              <a:gdLst/>
              <a:ahLst/>
              <a:cxnLst/>
              <a:rect r="r" b="b" t="t" l="l"/>
              <a:pathLst>
                <a:path h="24853519" w="24853519">
                  <a:moveTo>
                    <a:pt x="0" y="0"/>
                  </a:moveTo>
                  <a:lnTo>
                    <a:pt x="24853519" y="0"/>
                  </a:lnTo>
                  <a:lnTo>
                    <a:pt x="24853519" y="24853519"/>
                  </a:lnTo>
                  <a:lnTo>
                    <a:pt x="0" y="24853519"/>
                  </a:lnTo>
                  <a:lnTo>
                    <a:pt x="0" y="0"/>
                  </a:lnTo>
                  <a:close/>
                </a:path>
              </a:pathLst>
            </a:custGeom>
            <a:blipFill>
              <a:blip r:embed="rId4">
                <a:alphaModFix amt="68000"/>
              </a:blip>
              <a:stretch>
                <a:fillRect l="0" t="0" r="0" b="0"/>
              </a:stretch>
            </a:blipFill>
          </p:spPr>
        </p:sp>
      </p:grpSp>
      <p:grpSp>
        <p:nvGrpSpPr>
          <p:cNvPr name="Group 5" id="5"/>
          <p:cNvGrpSpPr/>
          <p:nvPr/>
        </p:nvGrpSpPr>
        <p:grpSpPr>
          <a:xfrm rot="0">
            <a:off x="13236334" y="0"/>
            <a:ext cx="5227701" cy="4517612"/>
            <a:chOff x="0" y="0"/>
            <a:chExt cx="6970268" cy="6023483"/>
          </a:xfrm>
        </p:grpSpPr>
        <p:sp>
          <p:nvSpPr>
            <p:cNvPr name="Freeform 6" id="6"/>
            <p:cNvSpPr/>
            <p:nvPr/>
          </p:nvSpPr>
          <p:spPr>
            <a:xfrm flipH="false" flipV="false" rot="0">
              <a:off x="0" y="0"/>
              <a:ext cx="6970268" cy="6023483"/>
            </a:xfrm>
            <a:custGeom>
              <a:avLst/>
              <a:gdLst/>
              <a:ahLst/>
              <a:cxnLst/>
              <a:rect r="r" b="b" t="t" l="l"/>
              <a:pathLst>
                <a:path h="6023483" w="6970268">
                  <a:moveTo>
                    <a:pt x="0" y="0"/>
                  </a:moveTo>
                  <a:lnTo>
                    <a:pt x="6970268" y="0"/>
                  </a:lnTo>
                  <a:lnTo>
                    <a:pt x="6970268" y="6023483"/>
                  </a:lnTo>
                  <a:lnTo>
                    <a:pt x="0" y="6023483"/>
                  </a:lnTo>
                  <a:lnTo>
                    <a:pt x="0" y="0"/>
                  </a:lnTo>
                  <a:close/>
                </a:path>
              </a:pathLst>
            </a:custGeom>
            <a:blipFill>
              <a:blip r:embed="rId5">
                <a:alphaModFix amt="62000"/>
              </a:blip>
              <a:stretch>
                <a:fillRect l="0" t="-50" r="0" b="-50"/>
              </a:stretch>
            </a:blipFill>
          </p:spPr>
        </p:sp>
      </p:grpSp>
      <p:grpSp>
        <p:nvGrpSpPr>
          <p:cNvPr name="Group 7" id="7"/>
          <p:cNvGrpSpPr/>
          <p:nvPr/>
        </p:nvGrpSpPr>
        <p:grpSpPr>
          <a:xfrm rot="0">
            <a:off x="-176066" y="7052411"/>
            <a:ext cx="4008787" cy="3464243"/>
            <a:chOff x="0" y="0"/>
            <a:chExt cx="5345049" cy="4618990"/>
          </a:xfrm>
        </p:grpSpPr>
        <p:sp>
          <p:nvSpPr>
            <p:cNvPr name="Freeform 8" id="8"/>
            <p:cNvSpPr/>
            <p:nvPr/>
          </p:nvSpPr>
          <p:spPr>
            <a:xfrm flipH="true" flipV="true" rot="0">
              <a:off x="0" y="0"/>
              <a:ext cx="5345049" cy="4618990"/>
            </a:xfrm>
            <a:custGeom>
              <a:avLst/>
              <a:gdLst/>
              <a:ahLst/>
              <a:cxnLst/>
              <a:rect r="r" b="b" t="t" l="l"/>
              <a:pathLst>
                <a:path h="4618990" w="5345049">
                  <a:moveTo>
                    <a:pt x="5345049" y="4618990"/>
                  </a:moveTo>
                  <a:lnTo>
                    <a:pt x="0" y="4618990"/>
                  </a:lnTo>
                  <a:lnTo>
                    <a:pt x="0" y="0"/>
                  </a:lnTo>
                  <a:lnTo>
                    <a:pt x="5345049" y="0"/>
                  </a:lnTo>
                  <a:lnTo>
                    <a:pt x="5345049" y="4618990"/>
                  </a:lnTo>
                  <a:close/>
                </a:path>
              </a:pathLst>
            </a:custGeom>
            <a:blipFill>
              <a:blip r:embed="rId5">
                <a:alphaModFix amt="62000"/>
              </a:blip>
              <a:stretch>
                <a:fillRect l="0" t="-51" r="0" b="-51"/>
              </a:stretch>
            </a:blipFill>
          </p:spPr>
        </p:sp>
      </p:grpSp>
      <p:sp>
        <p:nvSpPr>
          <p:cNvPr name="Freeform 9" id="9"/>
          <p:cNvSpPr/>
          <p:nvPr/>
        </p:nvSpPr>
        <p:spPr>
          <a:xfrm flipH="true" flipV="true" rot="0">
            <a:off x="14535190" y="7778549"/>
            <a:ext cx="5448219" cy="5016902"/>
          </a:xfrm>
          <a:custGeom>
            <a:avLst/>
            <a:gdLst/>
            <a:ahLst/>
            <a:cxnLst/>
            <a:rect r="r" b="b" t="t" l="l"/>
            <a:pathLst>
              <a:path h="5016902" w="5448219">
                <a:moveTo>
                  <a:pt x="5448219" y="5016902"/>
                </a:moveTo>
                <a:lnTo>
                  <a:pt x="0" y="5016902"/>
                </a:lnTo>
                <a:lnTo>
                  <a:pt x="0" y="0"/>
                </a:lnTo>
                <a:lnTo>
                  <a:pt x="5448219" y="0"/>
                </a:lnTo>
                <a:lnTo>
                  <a:pt x="5448219" y="5016902"/>
                </a:lnTo>
                <a:close/>
              </a:path>
            </a:pathLst>
          </a:custGeom>
          <a:blipFill>
            <a:blip r:embed="rId2">
              <a:alphaModFix amt="19999"/>
              <a:extLst>
                <a:ext uri="{96DAC541-7B7A-43D3-8B79-37D633B846F1}">
                  <asvg:svgBlip xmlns:asvg="http://schemas.microsoft.com/office/drawing/2016/SVG/main" r:embed="rId3"/>
                </a:ext>
              </a:extLst>
            </a:blip>
            <a:stretch>
              <a:fillRect l="0" t="-216" r="0" b="-216"/>
            </a:stretch>
          </a:blipFill>
        </p:spPr>
        <p:txBody>
          <a:bodyPr/>
          <a:p/>
        </p:txBody>
      </p:sp>
      <p:grpSp>
        <p:nvGrpSpPr>
          <p:cNvPr name="Group 10" id="10"/>
          <p:cNvGrpSpPr/>
          <p:nvPr/>
        </p:nvGrpSpPr>
        <p:grpSpPr>
          <a:xfrm rot="0">
            <a:off x="185327" y="173069"/>
            <a:ext cx="17920906" cy="9976104"/>
            <a:chOff x="0" y="0"/>
            <a:chExt cx="23894542" cy="13301472"/>
          </a:xfrm>
        </p:grpSpPr>
        <p:sp>
          <p:nvSpPr>
            <p:cNvPr name="Freeform 11" id="11"/>
            <p:cNvSpPr/>
            <p:nvPr/>
          </p:nvSpPr>
          <p:spPr>
            <a:xfrm flipH="false" flipV="false" rot="0">
              <a:off x="0" y="0"/>
              <a:ext cx="23894542" cy="13301472"/>
            </a:xfrm>
            <a:custGeom>
              <a:avLst/>
              <a:gdLst/>
              <a:ahLst/>
              <a:cxnLst/>
              <a:rect r="r" b="b" t="t" l="l"/>
              <a:pathLst>
                <a:path h="13301472" w="23894542">
                  <a:moveTo>
                    <a:pt x="0" y="0"/>
                  </a:moveTo>
                  <a:lnTo>
                    <a:pt x="23894542" y="0"/>
                  </a:lnTo>
                  <a:lnTo>
                    <a:pt x="23894542" y="13301472"/>
                  </a:lnTo>
                  <a:lnTo>
                    <a:pt x="0" y="13301472"/>
                  </a:lnTo>
                  <a:lnTo>
                    <a:pt x="0" y="0"/>
                  </a:lnTo>
                  <a:close/>
                </a:path>
              </a:pathLst>
            </a:custGeom>
            <a:blipFill>
              <a:blip r:embed="rId6"/>
              <a:stretch>
                <a:fillRect l="0" t="-9879" r="0" b="-9879"/>
              </a:stretch>
            </a:blipFill>
          </p:spPr>
        </p:sp>
      </p:grpSp>
      <p:sp>
        <p:nvSpPr>
          <p:cNvPr name="Freeform 12" id="12"/>
          <p:cNvSpPr/>
          <p:nvPr/>
        </p:nvSpPr>
        <p:spPr>
          <a:xfrm flipH="false" flipV="false" rot="0">
            <a:off x="0" y="-144661"/>
            <a:ext cx="18288000" cy="1929259"/>
          </a:xfrm>
          <a:custGeom>
            <a:avLst/>
            <a:gdLst/>
            <a:ahLst/>
            <a:cxnLst/>
            <a:rect r="r" b="b" t="t" l="l"/>
            <a:pathLst>
              <a:path h="1929259" w="18288000">
                <a:moveTo>
                  <a:pt x="0" y="0"/>
                </a:moveTo>
                <a:lnTo>
                  <a:pt x="18288000" y="0"/>
                </a:lnTo>
                <a:lnTo>
                  <a:pt x="18288000" y="1929259"/>
                </a:lnTo>
                <a:lnTo>
                  <a:pt x="0" y="192925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txBody>
          <a:bodyPr/>
          <a:p/>
        </p:txBody>
      </p:sp>
      <p:sp>
        <p:nvSpPr>
          <p:cNvPr name="TextBox 13" id="13"/>
          <p:cNvSpPr txBox="true"/>
          <p:nvPr/>
        </p:nvSpPr>
        <p:spPr>
          <a:xfrm rot="0">
            <a:off x="1828327" y="550292"/>
            <a:ext cx="15005203" cy="784352"/>
          </a:xfrm>
          <a:prstGeom prst="rect">
            <a:avLst/>
          </a:prstGeom>
        </p:spPr>
        <p:txBody>
          <a:bodyPr anchor="t" rtlCol="false" tIns="0" lIns="0" bIns="0" rIns="0">
            <a:spAutoFit/>
          </a:bodyPr>
          <a:lstStyle/>
          <a:p>
            <a:pPr algn="ctr">
              <a:lnSpc>
                <a:spcPts val="5598"/>
              </a:lnSpc>
            </a:pPr>
            <a:r>
              <a:rPr lang="en-US" sz="6000">
                <a:solidFill>
                  <a:srgbClr val="000000"/>
                </a:solidFill>
                <a:latin typeface="Times New Roman"/>
                <a:ea typeface="Times New Roman"/>
                <a:cs typeface="Times New Roman"/>
                <a:sym typeface="Times New Roman"/>
              </a:rPr>
              <a:t> Psalm 19:1-6 | ಸ್ತೋತ್ರಗೀತೆ ೧೯:೧-೬</a:t>
            </a:r>
          </a:p>
        </p:txBody>
      </p:sp>
      <p:sp>
        <p:nvSpPr>
          <p:cNvPr name="TextBox 14" id="14"/>
          <p:cNvSpPr txBox="true"/>
          <p:nvPr/>
        </p:nvSpPr>
        <p:spPr>
          <a:xfrm rot="0">
            <a:off x="458416" y="2275029"/>
            <a:ext cx="17371169" cy="7306151"/>
          </a:xfrm>
          <a:prstGeom prst="rect">
            <a:avLst/>
          </a:prstGeom>
        </p:spPr>
        <p:txBody>
          <a:bodyPr anchor="t" rtlCol="false" tIns="0" lIns="0" bIns="0" rIns="0">
            <a:spAutoFit/>
          </a:bodyPr>
          <a:lstStyle/>
          <a:p>
            <a:pPr algn="l">
              <a:lnSpc>
                <a:spcPts val="10498"/>
              </a:lnSpc>
            </a:pPr>
            <a:r>
              <a:rPr lang="en-US" sz="7500">
                <a:solidFill>
                  <a:srgbClr val="000000"/>
                </a:solidFill>
                <a:latin typeface="Times New Roman"/>
                <a:ea typeface="Times New Roman"/>
                <a:cs typeface="Times New Roman"/>
                <a:sym typeface="Times New Roman"/>
              </a:rPr>
              <a:t>1. The heavens declare the glory of God; the skies proclaim the work of his hands.</a:t>
            </a:r>
          </a:p>
          <a:p>
            <a:pPr algn="l">
              <a:lnSpc>
                <a:spcPts val="9000"/>
              </a:lnSpc>
            </a:pPr>
            <a:r>
              <a:rPr lang="en-US" sz="7500">
                <a:solidFill>
                  <a:srgbClr val="000000"/>
                </a:solidFill>
                <a:latin typeface="Times New Roman"/>
                <a:ea typeface="Times New Roman"/>
                <a:cs typeface="Times New Roman"/>
                <a:sym typeface="Times New Roman"/>
              </a:rPr>
              <a:t>2. Day after day they pour forth speech; night after night they reveal knowledge.</a:t>
            </a:r>
          </a:p>
          <a:p>
            <a:pPr algn="l">
              <a:lnSpc>
                <a:spcPts val="9000"/>
              </a:lnSpc>
            </a:pPr>
            <a:r>
              <a:rPr lang="en-US" sz="7500">
                <a:solidFill>
                  <a:srgbClr val="000000"/>
                </a:solidFill>
                <a:latin typeface="Times New Roman"/>
                <a:ea typeface="Times New Roman"/>
                <a:cs typeface="Times New Roman"/>
                <a:sym typeface="Times New Roman"/>
              </a:rPr>
              <a:t>3.They have no speech, they use no words; no sound is heard from them.</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98976" y="-1112126"/>
            <a:ext cx="5448219" cy="5016902"/>
          </a:xfrm>
          <a:custGeom>
            <a:avLst/>
            <a:gdLst/>
            <a:ahLst/>
            <a:cxnLst/>
            <a:rect r="r" b="b" t="t" l="l"/>
            <a:pathLst>
              <a:path h="5016902" w="5448219">
                <a:moveTo>
                  <a:pt x="0" y="0"/>
                </a:moveTo>
                <a:lnTo>
                  <a:pt x="5448219" y="0"/>
                </a:lnTo>
                <a:lnTo>
                  <a:pt x="5448219" y="5016902"/>
                </a:lnTo>
                <a:lnTo>
                  <a:pt x="0" y="5016902"/>
                </a:lnTo>
                <a:lnTo>
                  <a:pt x="0" y="0"/>
                </a:lnTo>
                <a:close/>
              </a:path>
            </a:pathLst>
          </a:custGeom>
          <a:blipFill>
            <a:blip r:embed="rId2">
              <a:alphaModFix amt="48000"/>
              <a:extLst>
                <a:ext uri="{96DAC541-7B7A-43D3-8B79-37D633B846F1}">
                  <asvg:svgBlip xmlns:asvg="http://schemas.microsoft.com/office/drawing/2016/SVG/main" r:embed="rId3"/>
                </a:ext>
              </a:extLst>
            </a:blip>
            <a:stretch>
              <a:fillRect l="0" t="-216" r="0" b="-216"/>
            </a:stretch>
          </a:blipFill>
        </p:spPr>
        <p:txBody>
          <a:bodyPr/>
          <a:p/>
        </p:txBody>
      </p:sp>
      <p:grpSp>
        <p:nvGrpSpPr>
          <p:cNvPr name="Group 3" id="3"/>
          <p:cNvGrpSpPr/>
          <p:nvPr/>
        </p:nvGrpSpPr>
        <p:grpSpPr>
          <a:xfrm rot="0">
            <a:off x="-176066" y="-3525521"/>
            <a:ext cx="18640140" cy="18640140"/>
            <a:chOff x="0" y="0"/>
            <a:chExt cx="24853519" cy="24853519"/>
          </a:xfrm>
        </p:grpSpPr>
        <p:sp>
          <p:nvSpPr>
            <p:cNvPr name="Freeform 4" id="4"/>
            <p:cNvSpPr/>
            <p:nvPr/>
          </p:nvSpPr>
          <p:spPr>
            <a:xfrm flipH="false" flipV="false" rot="0">
              <a:off x="0" y="0"/>
              <a:ext cx="24853519" cy="24853519"/>
            </a:xfrm>
            <a:custGeom>
              <a:avLst/>
              <a:gdLst/>
              <a:ahLst/>
              <a:cxnLst/>
              <a:rect r="r" b="b" t="t" l="l"/>
              <a:pathLst>
                <a:path h="24853519" w="24853519">
                  <a:moveTo>
                    <a:pt x="0" y="0"/>
                  </a:moveTo>
                  <a:lnTo>
                    <a:pt x="24853519" y="0"/>
                  </a:lnTo>
                  <a:lnTo>
                    <a:pt x="24853519" y="24853519"/>
                  </a:lnTo>
                  <a:lnTo>
                    <a:pt x="0" y="24853519"/>
                  </a:lnTo>
                  <a:lnTo>
                    <a:pt x="0" y="0"/>
                  </a:lnTo>
                  <a:close/>
                </a:path>
              </a:pathLst>
            </a:custGeom>
            <a:blipFill>
              <a:blip r:embed="rId4">
                <a:alphaModFix amt="68000"/>
              </a:blip>
              <a:stretch>
                <a:fillRect l="0" t="0" r="0" b="0"/>
              </a:stretch>
            </a:blipFill>
          </p:spPr>
        </p:sp>
      </p:grpSp>
      <p:grpSp>
        <p:nvGrpSpPr>
          <p:cNvPr name="Group 5" id="5"/>
          <p:cNvGrpSpPr/>
          <p:nvPr/>
        </p:nvGrpSpPr>
        <p:grpSpPr>
          <a:xfrm rot="0">
            <a:off x="13236334" y="0"/>
            <a:ext cx="5227701" cy="4517612"/>
            <a:chOff x="0" y="0"/>
            <a:chExt cx="6970268" cy="6023483"/>
          </a:xfrm>
        </p:grpSpPr>
        <p:sp>
          <p:nvSpPr>
            <p:cNvPr name="Freeform 6" id="6"/>
            <p:cNvSpPr/>
            <p:nvPr/>
          </p:nvSpPr>
          <p:spPr>
            <a:xfrm flipH="false" flipV="false" rot="0">
              <a:off x="0" y="0"/>
              <a:ext cx="6970268" cy="6023483"/>
            </a:xfrm>
            <a:custGeom>
              <a:avLst/>
              <a:gdLst/>
              <a:ahLst/>
              <a:cxnLst/>
              <a:rect r="r" b="b" t="t" l="l"/>
              <a:pathLst>
                <a:path h="6023483" w="6970268">
                  <a:moveTo>
                    <a:pt x="0" y="0"/>
                  </a:moveTo>
                  <a:lnTo>
                    <a:pt x="6970268" y="0"/>
                  </a:lnTo>
                  <a:lnTo>
                    <a:pt x="6970268" y="6023483"/>
                  </a:lnTo>
                  <a:lnTo>
                    <a:pt x="0" y="6023483"/>
                  </a:lnTo>
                  <a:lnTo>
                    <a:pt x="0" y="0"/>
                  </a:lnTo>
                  <a:close/>
                </a:path>
              </a:pathLst>
            </a:custGeom>
            <a:blipFill>
              <a:blip r:embed="rId5">
                <a:alphaModFix amt="62000"/>
              </a:blip>
              <a:stretch>
                <a:fillRect l="0" t="-50" r="0" b="-50"/>
              </a:stretch>
            </a:blipFill>
          </p:spPr>
        </p:sp>
      </p:grpSp>
      <p:grpSp>
        <p:nvGrpSpPr>
          <p:cNvPr name="Group 7" id="7"/>
          <p:cNvGrpSpPr/>
          <p:nvPr/>
        </p:nvGrpSpPr>
        <p:grpSpPr>
          <a:xfrm rot="0">
            <a:off x="-176066" y="7052411"/>
            <a:ext cx="4008787" cy="3464243"/>
            <a:chOff x="0" y="0"/>
            <a:chExt cx="5345049" cy="4618990"/>
          </a:xfrm>
        </p:grpSpPr>
        <p:sp>
          <p:nvSpPr>
            <p:cNvPr name="Freeform 8" id="8"/>
            <p:cNvSpPr/>
            <p:nvPr/>
          </p:nvSpPr>
          <p:spPr>
            <a:xfrm flipH="true" flipV="true" rot="0">
              <a:off x="0" y="0"/>
              <a:ext cx="5345049" cy="4618990"/>
            </a:xfrm>
            <a:custGeom>
              <a:avLst/>
              <a:gdLst/>
              <a:ahLst/>
              <a:cxnLst/>
              <a:rect r="r" b="b" t="t" l="l"/>
              <a:pathLst>
                <a:path h="4618990" w="5345049">
                  <a:moveTo>
                    <a:pt x="5345049" y="4618990"/>
                  </a:moveTo>
                  <a:lnTo>
                    <a:pt x="0" y="4618990"/>
                  </a:lnTo>
                  <a:lnTo>
                    <a:pt x="0" y="0"/>
                  </a:lnTo>
                  <a:lnTo>
                    <a:pt x="5345049" y="0"/>
                  </a:lnTo>
                  <a:lnTo>
                    <a:pt x="5345049" y="4618990"/>
                  </a:lnTo>
                  <a:close/>
                </a:path>
              </a:pathLst>
            </a:custGeom>
            <a:blipFill>
              <a:blip r:embed="rId5">
                <a:alphaModFix amt="62000"/>
              </a:blip>
              <a:stretch>
                <a:fillRect l="0" t="-51" r="0" b="-51"/>
              </a:stretch>
            </a:blipFill>
          </p:spPr>
        </p:sp>
      </p:grpSp>
      <p:sp>
        <p:nvSpPr>
          <p:cNvPr name="Freeform 9" id="9"/>
          <p:cNvSpPr/>
          <p:nvPr/>
        </p:nvSpPr>
        <p:spPr>
          <a:xfrm flipH="true" flipV="true" rot="0">
            <a:off x="14535190" y="7778549"/>
            <a:ext cx="5448219" cy="5016902"/>
          </a:xfrm>
          <a:custGeom>
            <a:avLst/>
            <a:gdLst/>
            <a:ahLst/>
            <a:cxnLst/>
            <a:rect r="r" b="b" t="t" l="l"/>
            <a:pathLst>
              <a:path h="5016902" w="5448219">
                <a:moveTo>
                  <a:pt x="5448219" y="5016902"/>
                </a:moveTo>
                <a:lnTo>
                  <a:pt x="0" y="5016902"/>
                </a:lnTo>
                <a:lnTo>
                  <a:pt x="0" y="0"/>
                </a:lnTo>
                <a:lnTo>
                  <a:pt x="5448219" y="0"/>
                </a:lnTo>
                <a:lnTo>
                  <a:pt x="5448219" y="5016902"/>
                </a:lnTo>
                <a:close/>
              </a:path>
            </a:pathLst>
          </a:custGeom>
          <a:blipFill>
            <a:blip r:embed="rId2">
              <a:alphaModFix amt="19999"/>
              <a:extLst>
                <a:ext uri="{96DAC541-7B7A-43D3-8B79-37D633B846F1}">
                  <asvg:svgBlip xmlns:asvg="http://schemas.microsoft.com/office/drawing/2016/SVG/main" r:embed="rId3"/>
                </a:ext>
              </a:extLst>
            </a:blip>
            <a:stretch>
              <a:fillRect l="0" t="-216" r="0" b="-216"/>
            </a:stretch>
          </a:blipFill>
        </p:spPr>
        <p:txBody>
          <a:bodyPr/>
          <a:p/>
        </p:txBody>
      </p:sp>
      <p:grpSp>
        <p:nvGrpSpPr>
          <p:cNvPr name="Group 10" id="10"/>
          <p:cNvGrpSpPr/>
          <p:nvPr/>
        </p:nvGrpSpPr>
        <p:grpSpPr>
          <a:xfrm rot="0">
            <a:off x="185327" y="173069"/>
            <a:ext cx="17920906" cy="9976104"/>
            <a:chOff x="0" y="0"/>
            <a:chExt cx="23894542" cy="13301472"/>
          </a:xfrm>
        </p:grpSpPr>
        <p:sp>
          <p:nvSpPr>
            <p:cNvPr name="Freeform 11" id="11"/>
            <p:cNvSpPr/>
            <p:nvPr/>
          </p:nvSpPr>
          <p:spPr>
            <a:xfrm flipH="false" flipV="false" rot="0">
              <a:off x="0" y="0"/>
              <a:ext cx="23894542" cy="13301472"/>
            </a:xfrm>
            <a:custGeom>
              <a:avLst/>
              <a:gdLst/>
              <a:ahLst/>
              <a:cxnLst/>
              <a:rect r="r" b="b" t="t" l="l"/>
              <a:pathLst>
                <a:path h="13301472" w="23894542">
                  <a:moveTo>
                    <a:pt x="0" y="0"/>
                  </a:moveTo>
                  <a:lnTo>
                    <a:pt x="23894542" y="0"/>
                  </a:lnTo>
                  <a:lnTo>
                    <a:pt x="23894542" y="13301472"/>
                  </a:lnTo>
                  <a:lnTo>
                    <a:pt x="0" y="13301472"/>
                  </a:lnTo>
                  <a:lnTo>
                    <a:pt x="0" y="0"/>
                  </a:lnTo>
                  <a:close/>
                </a:path>
              </a:pathLst>
            </a:custGeom>
            <a:blipFill>
              <a:blip r:embed="rId6"/>
              <a:stretch>
                <a:fillRect l="0" t="-9879" r="0" b="-9879"/>
              </a:stretch>
            </a:blipFill>
          </p:spPr>
        </p:sp>
      </p:grpSp>
      <p:sp>
        <p:nvSpPr>
          <p:cNvPr name="Freeform 12" id="12"/>
          <p:cNvSpPr/>
          <p:nvPr/>
        </p:nvSpPr>
        <p:spPr>
          <a:xfrm flipH="false" flipV="false" rot="0">
            <a:off x="0" y="-144661"/>
            <a:ext cx="18288000" cy="1929259"/>
          </a:xfrm>
          <a:custGeom>
            <a:avLst/>
            <a:gdLst/>
            <a:ahLst/>
            <a:cxnLst/>
            <a:rect r="r" b="b" t="t" l="l"/>
            <a:pathLst>
              <a:path h="1929259" w="18288000">
                <a:moveTo>
                  <a:pt x="0" y="0"/>
                </a:moveTo>
                <a:lnTo>
                  <a:pt x="18288000" y="0"/>
                </a:lnTo>
                <a:lnTo>
                  <a:pt x="18288000" y="1929259"/>
                </a:lnTo>
                <a:lnTo>
                  <a:pt x="0" y="192925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txBody>
          <a:bodyPr/>
          <a:p/>
        </p:txBody>
      </p:sp>
      <p:sp>
        <p:nvSpPr>
          <p:cNvPr name="TextBox 13" id="13"/>
          <p:cNvSpPr txBox="true"/>
          <p:nvPr/>
        </p:nvSpPr>
        <p:spPr>
          <a:xfrm rot="0">
            <a:off x="474975" y="2275029"/>
            <a:ext cx="17338050" cy="7486769"/>
          </a:xfrm>
          <a:prstGeom prst="rect">
            <a:avLst/>
          </a:prstGeom>
        </p:spPr>
        <p:txBody>
          <a:bodyPr anchor="t" rtlCol="false" tIns="0" lIns="0" bIns="0" rIns="0">
            <a:spAutoFit/>
          </a:bodyPr>
          <a:lstStyle/>
          <a:p>
            <a:pPr algn="l">
              <a:lnSpc>
                <a:spcPts val="10498"/>
              </a:lnSpc>
            </a:pPr>
            <a:r>
              <a:rPr lang="en-US" sz="7500">
                <a:solidFill>
                  <a:srgbClr val="000000"/>
                </a:solidFill>
                <a:latin typeface="Times New Roman"/>
                <a:ea typeface="Times New Roman"/>
                <a:cs typeface="Times New Roman"/>
                <a:sym typeface="Times New Roman"/>
              </a:rPr>
              <a:t>4. their voice has gone out into all the earth, their words to the ends of the world. In the heavens He has pitched a tent for the sun.</a:t>
            </a:r>
          </a:p>
          <a:p>
            <a:pPr algn="l">
              <a:lnSpc>
                <a:spcPts val="9000"/>
              </a:lnSpc>
            </a:pPr>
            <a:r>
              <a:rPr lang="en-US" sz="7500">
                <a:solidFill>
                  <a:srgbClr val="000000"/>
                </a:solidFill>
                <a:latin typeface="Times New Roman"/>
                <a:ea typeface="Times New Roman"/>
                <a:cs typeface="Times New Roman"/>
                <a:sym typeface="Times New Roman"/>
              </a:rPr>
              <a:t>5. Like a bridegroom emerging from his chamber, like a champion rejoicing to run his course,</a:t>
            </a:r>
          </a:p>
        </p:txBody>
      </p:sp>
      <p:sp>
        <p:nvSpPr>
          <p:cNvPr name="TextBox 14" id="14"/>
          <p:cNvSpPr txBox="true"/>
          <p:nvPr/>
        </p:nvSpPr>
        <p:spPr>
          <a:xfrm rot="0">
            <a:off x="1828327" y="550292"/>
            <a:ext cx="15005203" cy="784352"/>
          </a:xfrm>
          <a:prstGeom prst="rect">
            <a:avLst/>
          </a:prstGeom>
        </p:spPr>
        <p:txBody>
          <a:bodyPr anchor="t" rtlCol="false" tIns="0" lIns="0" bIns="0" rIns="0">
            <a:spAutoFit/>
          </a:bodyPr>
          <a:lstStyle/>
          <a:p>
            <a:pPr algn="ctr">
              <a:lnSpc>
                <a:spcPts val="5598"/>
              </a:lnSpc>
            </a:pPr>
            <a:r>
              <a:rPr lang="en-US" sz="6000">
                <a:solidFill>
                  <a:srgbClr val="000000"/>
                </a:solidFill>
                <a:latin typeface="Times New Roman"/>
                <a:ea typeface="Times New Roman"/>
                <a:cs typeface="Times New Roman"/>
                <a:sym typeface="Times New Roman"/>
              </a:rPr>
              <a:t> Psalm 19:1-6 | ಸ್ತೋತ್ರಗೀತೆ ೧೯:೧-೬</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DAG1ddod6zg</dc:identifier>
  <dcterms:modified xsi:type="dcterms:W3CDTF">2011-08-01T06:04:30Z</dcterms:modified>
  <cp:revision>1</cp:revision>
  <dc:title>oct 12</dc:title>
</cp:coreProperties>
</file>